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8" r:id="rId2"/>
    <p:sldId id="261" r:id="rId3"/>
    <p:sldId id="259" r:id="rId4"/>
    <p:sldId id="260" r:id="rId5"/>
    <p:sldId id="262" r:id="rId6"/>
    <p:sldId id="265" r:id="rId7"/>
    <p:sldId id="263" r:id="rId8"/>
    <p:sldId id="256" r:id="rId9"/>
    <p:sldId id="258" r:id="rId10"/>
    <p:sldId id="270" r:id="rId11"/>
    <p:sldId id="264" r:id="rId12"/>
    <p:sldId id="266" r:id="rId13"/>
    <p:sldId id="267" r:id="rId14"/>
    <p:sldId id="269" r:id="rId15"/>
    <p:sldId id="271" r:id="rId16"/>
    <p:sldId id="272" r:id="rId17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932F90-726B-F542-B58E-6330B6C27F69}" v="103" dt="2020-06-28T21:30:21.0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24"/>
    <p:restoredTop sz="96973"/>
  </p:normalViewPr>
  <p:slideViewPr>
    <p:cSldViewPr snapToGrid="0" snapToObjects="1">
      <p:cViewPr varScale="1">
        <p:scale>
          <a:sx n="157" d="100"/>
          <a:sy n="157" d="100"/>
        </p:scale>
        <p:origin x="11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 Chaolin" userId="9a087f1af566bbf7" providerId="LiveId" clId="{A0932F90-726B-F542-B58E-6330B6C27F69}"/>
    <pc:docChg chg="undo custSel addSld delSld modSld sldOrd">
      <pc:chgData name="Han Chaolin" userId="9a087f1af566bbf7" providerId="LiveId" clId="{A0932F90-726B-F542-B58E-6330B6C27F69}" dt="2020-06-28T21:37:37.670" v="2181" actId="20577"/>
      <pc:docMkLst>
        <pc:docMk/>
      </pc:docMkLst>
      <pc:sldChg chg="modSp ord">
        <pc:chgData name="Han Chaolin" userId="9a087f1af566bbf7" providerId="LiveId" clId="{A0932F90-726B-F542-B58E-6330B6C27F69}" dt="2020-06-21T10:35:36.478" v="552" actId="20577"/>
        <pc:sldMkLst>
          <pc:docMk/>
          <pc:sldMk cId="1779965918" sldId="256"/>
        </pc:sldMkLst>
        <pc:spChg chg="mod">
          <ac:chgData name="Han Chaolin" userId="9a087f1af566bbf7" providerId="LiveId" clId="{A0932F90-726B-F542-B58E-6330B6C27F69}" dt="2020-06-21T10:32:43.461" v="528" actId="20577"/>
          <ac:spMkLst>
            <pc:docMk/>
            <pc:sldMk cId="1779965918" sldId="256"/>
            <ac:spMk id="5" creationId="{6C64091C-6051-8241-A16C-30C8D1CFFD9D}"/>
          </ac:spMkLst>
        </pc:spChg>
        <pc:spChg chg="mod">
          <ac:chgData name="Han Chaolin" userId="9a087f1af566bbf7" providerId="LiveId" clId="{A0932F90-726B-F542-B58E-6330B6C27F69}" dt="2020-06-21T10:34:59.754" v="540" actId="20577"/>
          <ac:spMkLst>
            <pc:docMk/>
            <pc:sldMk cId="1779965918" sldId="256"/>
            <ac:spMk id="7" creationId="{6EF1352E-366F-2B4C-ADBC-BC8E66E34B8E}"/>
          </ac:spMkLst>
        </pc:spChg>
        <pc:spChg chg="mod">
          <ac:chgData name="Han Chaolin" userId="9a087f1af566bbf7" providerId="LiveId" clId="{A0932F90-726B-F542-B58E-6330B6C27F69}" dt="2020-06-21T10:35:36.478" v="552" actId="20577"/>
          <ac:spMkLst>
            <pc:docMk/>
            <pc:sldMk cId="1779965918" sldId="256"/>
            <ac:spMk id="9" creationId="{DC1BEE01-16CB-3245-BAEE-E8AEF6215C58}"/>
          </ac:spMkLst>
        </pc:spChg>
        <pc:picChg chg="mod">
          <ac:chgData name="Han Chaolin" userId="9a087f1af566bbf7" providerId="LiveId" clId="{A0932F90-726B-F542-B58E-6330B6C27F69}" dt="2020-06-21T10:24:18.920" v="508" actId="1076"/>
          <ac:picMkLst>
            <pc:docMk/>
            <pc:sldMk cId="1779965918" sldId="256"/>
            <ac:picMk id="4" creationId="{82E4BE9F-7EC2-B549-BEA1-DE8F68DC4F80}"/>
          </ac:picMkLst>
        </pc:picChg>
        <pc:picChg chg="mod">
          <ac:chgData name="Han Chaolin" userId="9a087f1af566bbf7" providerId="LiveId" clId="{A0932F90-726B-F542-B58E-6330B6C27F69}" dt="2020-06-21T10:24:18.920" v="508" actId="1076"/>
          <ac:picMkLst>
            <pc:docMk/>
            <pc:sldMk cId="1779965918" sldId="256"/>
            <ac:picMk id="6" creationId="{33803641-6776-0A4D-AE12-04F9227C7459}"/>
          </ac:picMkLst>
        </pc:picChg>
        <pc:picChg chg="mod">
          <ac:chgData name="Han Chaolin" userId="9a087f1af566bbf7" providerId="LiveId" clId="{A0932F90-726B-F542-B58E-6330B6C27F69}" dt="2020-06-21T10:24:18.920" v="508" actId="1076"/>
          <ac:picMkLst>
            <pc:docMk/>
            <pc:sldMk cId="1779965918" sldId="256"/>
            <ac:picMk id="8" creationId="{A1645870-F026-2D43-8021-6335328180DE}"/>
          </ac:picMkLst>
        </pc:picChg>
      </pc:sldChg>
      <pc:sldChg chg="modSp ord">
        <pc:chgData name="Han Chaolin" userId="9a087f1af566bbf7" providerId="LiveId" clId="{A0932F90-726B-F542-B58E-6330B6C27F69}" dt="2020-06-24T15:18:01.973" v="1941"/>
        <pc:sldMkLst>
          <pc:docMk/>
          <pc:sldMk cId="2771354612" sldId="258"/>
        </pc:sldMkLst>
        <pc:spChg chg="mod">
          <ac:chgData name="Han Chaolin" userId="9a087f1af566bbf7" providerId="LiveId" clId="{A0932F90-726B-F542-B58E-6330B6C27F69}" dt="2020-06-24T15:11:16.073" v="1907" actId="20577"/>
          <ac:spMkLst>
            <pc:docMk/>
            <pc:sldMk cId="2771354612" sldId="258"/>
            <ac:spMk id="5" creationId="{6C64091C-6051-8241-A16C-30C8D1CFFD9D}"/>
          </ac:spMkLst>
        </pc:spChg>
        <pc:spChg chg="mod">
          <ac:chgData name="Han Chaolin" userId="9a087f1af566bbf7" providerId="LiveId" clId="{A0932F90-726B-F542-B58E-6330B6C27F69}" dt="2020-06-24T15:17:27.625" v="1928" actId="21"/>
          <ac:spMkLst>
            <pc:docMk/>
            <pc:sldMk cId="2771354612" sldId="258"/>
            <ac:spMk id="7" creationId="{6EF1352E-366F-2B4C-ADBC-BC8E66E34B8E}"/>
          </ac:spMkLst>
        </pc:spChg>
        <pc:spChg chg="mod">
          <ac:chgData name="Han Chaolin" userId="9a087f1af566bbf7" providerId="LiveId" clId="{A0932F90-726B-F542-B58E-6330B6C27F69}" dt="2020-06-24T15:18:01.973" v="1941"/>
          <ac:spMkLst>
            <pc:docMk/>
            <pc:sldMk cId="2771354612" sldId="258"/>
            <ac:spMk id="9" creationId="{DC1BEE01-16CB-3245-BAEE-E8AEF6215C58}"/>
          </ac:spMkLst>
        </pc:spChg>
        <pc:picChg chg="mod">
          <ac:chgData name="Han Chaolin" userId="9a087f1af566bbf7" providerId="LiveId" clId="{A0932F90-726B-F542-B58E-6330B6C27F69}" dt="2020-06-21T10:37:08.418" v="553" actId="1076"/>
          <ac:picMkLst>
            <pc:docMk/>
            <pc:sldMk cId="2771354612" sldId="258"/>
            <ac:picMk id="4" creationId="{82E4BE9F-7EC2-B549-BEA1-DE8F68DC4F80}"/>
          </ac:picMkLst>
        </pc:picChg>
        <pc:picChg chg="mod">
          <ac:chgData name="Han Chaolin" userId="9a087f1af566bbf7" providerId="LiveId" clId="{A0932F90-726B-F542-B58E-6330B6C27F69}" dt="2020-06-21T13:07:03.700" v="1805" actId="14826"/>
          <ac:picMkLst>
            <pc:docMk/>
            <pc:sldMk cId="2771354612" sldId="258"/>
            <ac:picMk id="6" creationId="{33803641-6776-0A4D-AE12-04F9227C7459}"/>
          </ac:picMkLst>
        </pc:picChg>
        <pc:picChg chg="mod">
          <ac:chgData name="Han Chaolin" userId="9a087f1af566bbf7" providerId="LiveId" clId="{A0932F90-726B-F542-B58E-6330B6C27F69}" dt="2020-06-21T13:08:44.164" v="1806" actId="14826"/>
          <ac:picMkLst>
            <pc:docMk/>
            <pc:sldMk cId="2771354612" sldId="258"/>
            <ac:picMk id="8" creationId="{A1645870-F026-2D43-8021-6335328180DE}"/>
          </ac:picMkLst>
        </pc:picChg>
      </pc:sldChg>
      <pc:sldChg chg="addSp modSp add">
        <pc:chgData name="Han Chaolin" userId="9a087f1af566bbf7" providerId="LiveId" clId="{A0932F90-726B-F542-B58E-6330B6C27F69}" dt="2020-06-21T13:10:15.171" v="1813" actId="20577"/>
        <pc:sldMkLst>
          <pc:docMk/>
          <pc:sldMk cId="461190455" sldId="259"/>
        </pc:sldMkLst>
        <pc:spChg chg="add mod">
          <ac:chgData name="Han Chaolin" userId="9a087f1af566bbf7" providerId="LiveId" clId="{A0932F90-726B-F542-B58E-6330B6C27F69}" dt="2020-06-21T13:10:15.171" v="1813" actId="20577"/>
          <ac:spMkLst>
            <pc:docMk/>
            <pc:sldMk cId="461190455" sldId="259"/>
            <ac:spMk id="2" creationId="{8A287BA4-0ADC-DC46-80C4-CC6F539DE643}"/>
          </ac:spMkLst>
        </pc:spChg>
        <pc:spChg chg="mod">
          <ac:chgData name="Han Chaolin" userId="9a087f1af566bbf7" providerId="LiveId" clId="{A0932F90-726B-F542-B58E-6330B6C27F69}" dt="2020-06-21T10:19:48.973" v="414" actId="20577"/>
          <ac:spMkLst>
            <pc:docMk/>
            <pc:sldMk cId="461190455" sldId="259"/>
            <ac:spMk id="5" creationId="{6C64091C-6051-8241-A16C-30C8D1CFFD9D}"/>
          </ac:spMkLst>
        </pc:spChg>
        <pc:spChg chg="mod">
          <ac:chgData name="Han Chaolin" userId="9a087f1af566bbf7" providerId="LiveId" clId="{A0932F90-726B-F542-B58E-6330B6C27F69}" dt="2020-06-21T10:19:54.031" v="415" actId="20577"/>
          <ac:spMkLst>
            <pc:docMk/>
            <pc:sldMk cId="461190455" sldId="259"/>
            <ac:spMk id="7" creationId="{6EF1352E-366F-2B4C-ADBC-BC8E66E34B8E}"/>
          </ac:spMkLst>
        </pc:spChg>
        <pc:spChg chg="mod">
          <ac:chgData name="Han Chaolin" userId="9a087f1af566bbf7" providerId="LiveId" clId="{A0932F90-726B-F542-B58E-6330B6C27F69}" dt="2020-06-21T10:19:38.662" v="413" actId="1076"/>
          <ac:spMkLst>
            <pc:docMk/>
            <pc:sldMk cId="461190455" sldId="259"/>
            <ac:spMk id="9" creationId="{DC1BEE01-16CB-3245-BAEE-E8AEF6215C58}"/>
          </ac:spMkLst>
        </pc:spChg>
        <pc:picChg chg="mod">
          <ac:chgData name="Han Chaolin" userId="9a087f1af566bbf7" providerId="LiveId" clId="{A0932F90-726B-F542-B58E-6330B6C27F69}" dt="2020-06-21T10:18:10.302" v="403" actId="1076"/>
          <ac:picMkLst>
            <pc:docMk/>
            <pc:sldMk cId="461190455" sldId="259"/>
            <ac:picMk id="4" creationId="{82E4BE9F-7EC2-B549-BEA1-DE8F68DC4F80}"/>
          </ac:picMkLst>
        </pc:picChg>
        <pc:picChg chg="mod">
          <ac:chgData name="Han Chaolin" userId="9a087f1af566bbf7" providerId="LiveId" clId="{A0932F90-726B-F542-B58E-6330B6C27F69}" dt="2020-06-21T10:18:10.302" v="403" actId="1076"/>
          <ac:picMkLst>
            <pc:docMk/>
            <pc:sldMk cId="461190455" sldId="259"/>
            <ac:picMk id="6" creationId="{33803641-6776-0A4D-AE12-04F9227C7459}"/>
          </ac:picMkLst>
        </pc:picChg>
        <pc:picChg chg="mod">
          <ac:chgData name="Han Chaolin" userId="9a087f1af566bbf7" providerId="LiveId" clId="{A0932F90-726B-F542-B58E-6330B6C27F69}" dt="2020-06-21T10:18:10.302" v="403" actId="1076"/>
          <ac:picMkLst>
            <pc:docMk/>
            <pc:sldMk cId="461190455" sldId="259"/>
            <ac:picMk id="8" creationId="{A1645870-F026-2D43-8021-6335328180DE}"/>
          </ac:picMkLst>
        </pc:picChg>
      </pc:sldChg>
      <pc:sldChg chg="addSp delSp modSp add">
        <pc:chgData name="Han Chaolin" userId="9a087f1af566bbf7" providerId="LiveId" clId="{A0932F90-726B-F542-B58E-6330B6C27F69}" dt="2020-06-21T13:09:49.254" v="1807" actId="14826"/>
        <pc:sldMkLst>
          <pc:docMk/>
          <pc:sldMk cId="3082227671" sldId="260"/>
        </pc:sldMkLst>
        <pc:spChg chg="mod">
          <ac:chgData name="Han Chaolin" userId="9a087f1af566bbf7" providerId="LiveId" clId="{A0932F90-726B-F542-B58E-6330B6C27F69}" dt="2020-06-21T10:22:19.692" v="481" actId="20577"/>
          <ac:spMkLst>
            <pc:docMk/>
            <pc:sldMk cId="3082227671" sldId="260"/>
            <ac:spMk id="5" creationId="{6C64091C-6051-8241-A16C-30C8D1CFFD9D}"/>
          </ac:spMkLst>
        </pc:spChg>
        <pc:spChg chg="mod">
          <ac:chgData name="Han Chaolin" userId="9a087f1af566bbf7" providerId="LiveId" clId="{A0932F90-726B-F542-B58E-6330B6C27F69}" dt="2020-06-21T10:22:49.585" v="491" actId="20577"/>
          <ac:spMkLst>
            <pc:docMk/>
            <pc:sldMk cId="3082227671" sldId="260"/>
            <ac:spMk id="7" creationId="{6EF1352E-366F-2B4C-ADBC-BC8E66E34B8E}"/>
          </ac:spMkLst>
        </pc:spChg>
        <pc:spChg chg="mod">
          <ac:chgData name="Han Chaolin" userId="9a087f1af566bbf7" providerId="LiveId" clId="{A0932F90-726B-F542-B58E-6330B6C27F69}" dt="2020-06-21T10:23:21.882" v="503" actId="20577"/>
          <ac:spMkLst>
            <pc:docMk/>
            <pc:sldMk cId="3082227671" sldId="260"/>
            <ac:spMk id="9" creationId="{DC1BEE01-16CB-3245-BAEE-E8AEF6215C58}"/>
          </ac:spMkLst>
        </pc:spChg>
        <pc:picChg chg="add del">
          <ac:chgData name="Han Chaolin" userId="9a087f1af566bbf7" providerId="LiveId" clId="{A0932F90-726B-F542-B58E-6330B6C27F69}" dt="2020-06-21T09:26:16.709" v="26"/>
          <ac:picMkLst>
            <pc:docMk/>
            <pc:sldMk cId="3082227671" sldId="260"/>
            <ac:picMk id="2" creationId="{C10C51BB-1720-3B43-9521-788246D133D5}"/>
          </ac:picMkLst>
        </pc:picChg>
        <pc:picChg chg="mod">
          <ac:chgData name="Han Chaolin" userId="9a087f1af566bbf7" providerId="LiveId" clId="{A0932F90-726B-F542-B58E-6330B6C27F69}" dt="2020-06-21T10:20:47.923" v="464" actId="1076"/>
          <ac:picMkLst>
            <pc:docMk/>
            <pc:sldMk cId="3082227671" sldId="260"/>
            <ac:picMk id="4" creationId="{82E4BE9F-7EC2-B549-BEA1-DE8F68DC4F80}"/>
          </ac:picMkLst>
        </pc:picChg>
        <pc:picChg chg="mod">
          <ac:chgData name="Han Chaolin" userId="9a087f1af566bbf7" providerId="LiveId" clId="{A0932F90-726B-F542-B58E-6330B6C27F69}" dt="2020-06-21T10:20:47.923" v="464" actId="1076"/>
          <ac:picMkLst>
            <pc:docMk/>
            <pc:sldMk cId="3082227671" sldId="260"/>
            <ac:picMk id="6" creationId="{33803641-6776-0A4D-AE12-04F9227C7459}"/>
          </ac:picMkLst>
        </pc:picChg>
        <pc:picChg chg="mod">
          <ac:chgData name="Han Chaolin" userId="9a087f1af566bbf7" providerId="LiveId" clId="{A0932F90-726B-F542-B58E-6330B6C27F69}" dt="2020-06-21T13:09:49.254" v="1807" actId="14826"/>
          <ac:picMkLst>
            <pc:docMk/>
            <pc:sldMk cId="3082227671" sldId="260"/>
            <ac:picMk id="8" creationId="{A1645870-F026-2D43-8021-6335328180DE}"/>
          </ac:picMkLst>
        </pc:picChg>
      </pc:sldChg>
      <pc:sldChg chg="modSp add ord">
        <pc:chgData name="Han Chaolin" userId="9a087f1af566bbf7" providerId="LiveId" clId="{A0932F90-726B-F542-B58E-6330B6C27F69}" dt="2020-06-21T12:52:03.341" v="1230" actId="20577"/>
        <pc:sldMkLst>
          <pc:docMk/>
          <pc:sldMk cId="3871510472" sldId="261"/>
        </pc:sldMkLst>
        <pc:spChg chg="mod">
          <ac:chgData name="Han Chaolin" userId="9a087f1af566bbf7" providerId="LiveId" clId="{A0932F90-726B-F542-B58E-6330B6C27F69}" dt="2020-06-21T12:52:03.341" v="1230" actId="20577"/>
          <ac:spMkLst>
            <pc:docMk/>
            <pc:sldMk cId="3871510472" sldId="261"/>
            <ac:spMk id="2" creationId="{6727B04E-3B42-9A46-8091-0739D7D4CC89}"/>
          </ac:spMkLst>
        </pc:spChg>
        <pc:spChg chg="mod">
          <ac:chgData name="Han Chaolin" userId="9a087f1af566bbf7" providerId="LiveId" clId="{A0932F90-726B-F542-B58E-6330B6C27F69}" dt="2020-06-21T09:59:26.133" v="302" actId="20577"/>
          <ac:spMkLst>
            <pc:docMk/>
            <pc:sldMk cId="3871510472" sldId="261"/>
            <ac:spMk id="3" creationId="{FB41E99D-3A59-DA4E-9865-524D488E8C8C}"/>
          </ac:spMkLst>
        </pc:spChg>
      </pc:sldChg>
      <pc:sldChg chg="addSp delSp modSp add">
        <pc:chgData name="Han Chaolin" userId="9a087f1af566bbf7" providerId="LiveId" clId="{A0932F90-726B-F542-B58E-6330B6C27F69}" dt="2020-06-21T09:56:04.470" v="279" actId="20577"/>
        <pc:sldMkLst>
          <pc:docMk/>
          <pc:sldMk cId="1230491490" sldId="262"/>
        </pc:sldMkLst>
        <pc:spChg chg="mod">
          <ac:chgData name="Han Chaolin" userId="9a087f1af566bbf7" providerId="LiveId" clId="{A0932F90-726B-F542-B58E-6330B6C27F69}" dt="2020-06-21T09:56:04.470" v="279" actId="20577"/>
          <ac:spMkLst>
            <pc:docMk/>
            <pc:sldMk cId="1230491490" sldId="262"/>
            <ac:spMk id="2" creationId="{032D6B7F-47A1-614B-A237-7201B47A7467}"/>
          </ac:spMkLst>
        </pc:spChg>
        <pc:spChg chg="del">
          <ac:chgData name="Han Chaolin" userId="9a087f1af566bbf7" providerId="LiveId" clId="{A0932F90-726B-F542-B58E-6330B6C27F69}" dt="2020-06-21T09:53:04.614" v="252" actId="478"/>
          <ac:spMkLst>
            <pc:docMk/>
            <pc:sldMk cId="1230491490" sldId="262"/>
            <ac:spMk id="3" creationId="{3F205222-ABDC-4B44-B341-EC31EFE00BEF}"/>
          </ac:spMkLst>
        </pc:spChg>
        <pc:spChg chg="add mod">
          <ac:chgData name="Han Chaolin" userId="9a087f1af566bbf7" providerId="LiveId" clId="{A0932F90-726B-F542-B58E-6330B6C27F69}" dt="2020-06-21T09:53:55.810" v="262" actId="1076"/>
          <ac:spMkLst>
            <pc:docMk/>
            <pc:sldMk cId="1230491490" sldId="262"/>
            <ac:spMk id="5" creationId="{71F7C621-648D-6047-BD03-EB075A884351}"/>
          </ac:spMkLst>
        </pc:spChg>
        <pc:spChg chg="add mod">
          <ac:chgData name="Han Chaolin" userId="9a087f1af566bbf7" providerId="LiveId" clId="{A0932F90-726B-F542-B58E-6330B6C27F69}" dt="2020-06-21T09:55:57.369" v="270" actId="20577"/>
          <ac:spMkLst>
            <pc:docMk/>
            <pc:sldMk cId="1230491490" sldId="262"/>
            <ac:spMk id="7" creationId="{CB94F8C1-A0A2-7D46-8CD1-C6BD7D6F17FB}"/>
          </ac:spMkLst>
        </pc:spChg>
        <pc:picChg chg="add mod">
          <ac:chgData name="Han Chaolin" userId="9a087f1af566bbf7" providerId="LiveId" clId="{A0932F90-726B-F542-B58E-6330B6C27F69}" dt="2020-06-21T09:53:21.942" v="257" actId="1076"/>
          <ac:picMkLst>
            <pc:docMk/>
            <pc:sldMk cId="1230491490" sldId="262"/>
            <ac:picMk id="4" creationId="{4DBC28CF-FAA5-D14C-8781-A5B62EF2638D}"/>
          </ac:picMkLst>
        </pc:picChg>
        <pc:picChg chg="add mod">
          <ac:chgData name="Han Chaolin" userId="9a087f1af566bbf7" providerId="LiveId" clId="{A0932F90-726B-F542-B58E-6330B6C27F69}" dt="2020-06-21T09:55:29.567" v="266" actId="14100"/>
          <ac:picMkLst>
            <pc:docMk/>
            <pc:sldMk cId="1230491490" sldId="262"/>
            <ac:picMk id="6" creationId="{B79A639C-AB8C-AC49-9364-0507F8EF597C}"/>
          </ac:picMkLst>
        </pc:picChg>
      </pc:sldChg>
      <pc:sldChg chg="addSp delSp modSp add">
        <pc:chgData name="Han Chaolin" userId="9a087f1af566bbf7" providerId="LiveId" clId="{A0932F90-726B-F542-B58E-6330B6C27F69}" dt="2020-06-24T15:09:43.748" v="1882" actId="20577"/>
        <pc:sldMkLst>
          <pc:docMk/>
          <pc:sldMk cId="2598238838" sldId="263"/>
        </pc:sldMkLst>
        <pc:spChg chg="mod">
          <ac:chgData name="Han Chaolin" userId="9a087f1af566bbf7" providerId="LiveId" clId="{A0932F90-726B-F542-B58E-6330B6C27F69}" dt="2020-06-24T15:09:43.748" v="1882" actId="20577"/>
          <ac:spMkLst>
            <pc:docMk/>
            <pc:sldMk cId="2598238838" sldId="263"/>
            <ac:spMk id="2" creationId="{6727B04E-3B42-9A46-8091-0739D7D4CC89}"/>
          </ac:spMkLst>
        </pc:spChg>
        <pc:spChg chg="mod">
          <ac:chgData name="Han Chaolin" userId="9a087f1af566bbf7" providerId="LiveId" clId="{A0932F90-726B-F542-B58E-6330B6C27F69}" dt="2020-06-21T09:59:17.219" v="294" actId="20577"/>
          <ac:spMkLst>
            <pc:docMk/>
            <pc:sldMk cId="2598238838" sldId="263"/>
            <ac:spMk id="3" creationId="{FB41E99D-3A59-DA4E-9865-524D488E8C8C}"/>
          </ac:spMkLst>
        </pc:spChg>
        <pc:picChg chg="add del">
          <ac:chgData name="Han Chaolin" userId="9a087f1af566bbf7" providerId="LiveId" clId="{A0932F90-726B-F542-B58E-6330B6C27F69}" dt="2020-06-24T15:09:31.741" v="1870"/>
          <ac:picMkLst>
            <pc:docMk/>
            <pc:sldMk cId="2598238838" sldId="263"/>
            <ac:picMk id="4" creationId="{4C3E79FF-041C-C44C-A02E-89A418E3A6E5}"/>
          </ac:picMkLst>
        </pc:picChg>
      </pc:sldChg>
      <pc:sldChg chg="addSp delSp modSp add">
        <pc:chgData name="Han Chaolin" userId="9a087f1af566bbf7" providerId="LiveId" clId="{A0932F90-726B-F542-B58E-6330B6C27F69}" dt="2020-06-26T18:13:02.769" v="1978" actId="20577"/>
        <pc:sldMkLst>
          <pc:docMk/>
          <pc:sldMk cId="984082115" sldId="264"/>
        </pc:sldMkLst>
        <pc:spChg chg="mod">
          <ac:chgData name="Han Chaolin" userId="9a087f1af566bbf7" providerId="LiveId" clId="{A0932F90-726B-F542-B58E-6330B6C27F69}" dt="2020-06-21T10:08:33.541" v="360" actId="20577"/>
          <ac:spMkLst>
            <pc:docMk/>
            <pc:sldMk cId="984082115" sldId="264"/>
            <ac:spMk id="2" creationId="{032D6B7F-47A1-614B-A237-7201B47A7467}"/>
          </ac:spMkLst>
        </pc:spChg>
        <pc:spChg chg="mod">
          <ac:chgData name="Han Chaolin" userId="9a087f1af566bbf7" providerId="LiveId" clId="{A0932F90-726B-F542-B58E-6330B6C27F69}" dt="2020-06-26T18:11:26.302" v="1953" actId="1076"/>
          <ac:spMkLst>
            <pc:docMk/>
            <pc:sldMk cId="984082115" sldId="264"/>
            <ac:spMk id="5" creationId="{71F7C621-648D-6047-BD03-EB075A884351}"/>
          </ac:spMkLst>
        </pc:spChg>
        <pc:spChg chg="mod">
          <ac:chgData name="Han Chaolin" userId="9a087f1af566bbf7" providerId="LiveId" clId="{A0932F90-726B-F542-B58E-6330B6C27F69}" dt="2020-06-26T18:12:28.558" v="1966" actId="1076"/>
          <ac:spMkLst>
            <pc:docMk/>
            <pc:sldMk cId="984082115" sldId="264"/>
            <ac:spMk id="7" creationId="{CB94F8C1-A0A2-7D46-8CD1-C6BD7D6F17FB}"/>
          </ac:spMkLst>
        </pc:spChg>
        <pc:spChg chg="add mod">
          <ac:chgData name="Han Chaolin" userId="9a087f1af566bbf7" providerId="LiveId" clId="{A0932F90-726B-F542-B58E-6330B6C27F69}" dt="2020-06-26T18:13:02.769" v="1978" actId="20577"/>
          <ac:spMkLst>
            <pc:docMk/>
            <pc:sldMk cId="984082115" sldId="264"/>
            <ac:spMk id="8" creationId="{D75C0BDF-C81A-8A47-971A-A0B896556D7C}"/>
          </ac:spMkLst>
        </pc:spChg>
        <pc:picChg chg="add mod">
          <ac:chgData name="Han Chaolin" userId="9a087f1af566bbf7" providerId="LiveId" clId="{A0932F90-726B-F542-B58E-6330B6C27F69}" dt="2020-06-26T18:12:55.335" v="1973" actId="1076"/>
          <ac:picMkLst>
            <pc:docMk/>
            <pc:sldMk cId="984082115" sldId="264"/>
            <ac:picMk id="3" creationId="{4D316059-BF30-A34C-AD86-C04D61133553}"/>
          </ac:picMkLst>
        </pc:picChg>
        <pc:picChg chg="add del">
          <ac:chgData name="Han Chaolin" userId="9a087f1af566bbf7" providerId="LiveId" clId="{A0932F90-726B-F542-B58E-6330B6C27F69}" dt="2020-06-21T10:05:35.891" v="349"/>
          <ac:picMkLst>
            <pc:docMk/>
            <pc:sldMk cId="984082115" sldId="264"/>
            <ac:picMk id="3" creationId="{5BAA62C8-E022-4D47-86C3-72540C8712A5}"/>
          </ac:picMkLst>
        </pc:picChg>
        <pc:picChg chg="mod">
          <ac:chgData name="Han Chaolin" userId="9a087f1af566bbf7" providerId="LiveId" clId="{A0932F90-726B-F542-B58E-6330B6C27F69}" dt="2020-06-26T18:11:23.507" v="1952" actId="14100"/>
          <ac:picMkLst>
            <pc:docMk/>
            <pc:sldMk cId="984082115" sldId="264"/>
            <ac:picMk id="4" creationId="{4DBC28CF-FAA5-D14C-8781-A5B62EF2638D}"/>
          </ac:picMkLst>
        </pc:picChg>
        <pc:picChg chg="mod">
          <ac:chgData name="Han Chaolin" userId="9a087f1af566bbf7" providerId="LiveId" clId="{A0932F90-726B-F542-B58E-6330B6C27F69}" dt="2020-06-26T18:12:24.424" v="1965" actId="1076"/>
          <ac:picMkLst>
            <pc:docMk/>
            <pc:sldMk cId="984082115" sldId="264"/>
            <ac:picMk id="6" creationId="{B79A639C-AB8C-AC49-9364-0507F8EF597C}"/>
          </ac:picMkLst>
        </pc:picChg>
      </pc:sldChg>
      <pc:sldChg chg="addSp delSp modSp add">
        <pc:chgData name="Han Chaolin" userId="9a087f1af566bbf7" providerId="LiveId" clId="{A0932F90-726B-F542-B58E-6330B6C27F69}" dt="2020-06-21T13:10:53.366" v="1817" actId="113"/>
        <pc:sldMkLst>
          <pc:docMk/>
          <pc:sldMk cId="1419813294" sldId="265"/>
        </pc:sldMkLst>
        <pc:spChg chg="mod">
          <ac:chgData name="Han Chaolin" userId="9a087f1af566bbf7" providerId="LiveId" clId="{A0932F90-726B-F542-B58E-6330B6C27F69}" dt="2020-06-21T12:39:14.229" v="861" actId="1076"/>
          <ac:spMkLst>
            <pc:docMk/>
            <pc:sldMk cId="1419813294" sldId="265"/>
            <ac:spMk id="2" creationId="{728564BD-6D13-ED4A-8D9B-C11A6D989694}"/>
          </ac:spMkLst>
        </pc:spChg>
        <pc:spChg chg="mod">
          <ac:chgData name="Han Chaolin" userId="9a087f1af566bbf7" providerId="LiveId" clId="{A0932F90-726B-F542-B58E-6330B6C27F69}" dt="2020-06-21T12:36:39.494" v="818"/>
          <ac:spMkLst>
            <pc:docMk/>
            <pc:sldMk cId="1419813294" sldId="265"/>
            <ac:spMk id="3" creationId="{430FE732-A3AB-734D-B651-76A10A4F6189}"/>
          </ac:spMkLst>
        </pc:spChg>
        <pc:spChg chg="add del mod">
          <ac:chgData name="Han Chaolin" userId="9a087f1af566bbf7" providerId="LiveId" clId="{A0932F90-726B-F542-B58E-6330B6C27F69}" dt="2020-06-21T10:50:23.804" v="640"/>
          <ac:spMkLst>
            <pc:docMk/>
            <pc:sldMk cId="1419813294" sldId="265"/>
            <ac:spMk id="4" creationId="{E6AEE000-6FDD-454B-A56C-13F87228DAF1}"/>
          </ac:spMkLst>
        </pc:spChg>
        <pc:spChg chg="add mod">
          <ac:chgData name="Han Chaolin" userId="9a087f1af566bbf7" providerId="LiveId" clId="{A0932F90-726B-F542-B58E-6330B6C27F69}" dt="2020-06-21T13:10:50.006" v="1816" actId="113"/>
          <ac:spMkLst>
            <pc:docMk/>
            <pc:sldMk cId="1419813294" sldId="265"/>
            <ac:spMk id="5" creationId="{2200E47A-783C-2D48-948F-69FFE796A165}"/>
          </ac:spMkLst>
        </pc:spChg>
        <pc:spChg chg="add mod">
          <ac:chgData name="Han Chaolin" userId="9a087f1af566bbf7" providerId="LiveId" clId="{A0932F90-726B-F542-B58E-6330B6C27F69}" dt="2020-06-21T12:36:39.494" v="818"/>
          <ac:spMkLst>
            <pc:docMk/>
            <pc:sldMk cId="1419813294" sldId="265"/>
            <ac:spMk id="6" creationId="{37760E4A-0804-6141-947E-631B255FFA25}"/>
          </ac:spMkLst>
        </pc:spChg>
        <pc:spChg chg="add mod">
          <ac:chgData name="Han Chaolin" userId="9a087f1af566bbf7" providerId="LiveId" clId="{A0932F90-726B-F542-B58E-6330B6C27F69}" dt="2020-06-21T13:10:53.366" v="1817" actId="113"/>
          <ac:spMkLst>
            <pc:docMk/>
            <pc:sldMk cId="1419813294" sldId="265"/>
            <ac:spMk id="7" creationId="{AF00013F-97E5-AB4F-BC60-54254A4C7E18}"/>
          </ac:spMkLst>
        </pc:spChg>
        <pc:spChg chg="add mod">
          <ac:chgData name="Han Chaolin" userId="9a087f1af566bbf7" providerId="LiveId" clId="{A0932F90-726B-F542-B58E-6330B6C27F69}" dt="2020-06-21T10:53:27.215" v="698" actId="20577"/>
          <ac:spMkLst>
            <pc:docMk/>
            <pc:sldMk cId="1419813294" sldId="265"/>
            <ac:spMk id="8" creationId="{42E190C5-650A-A04E-B535-D88817588F4A}"/>
          </ac:spMkLst>
        </pc:spChg>
        <pc:spChg chg="add mod">
          <ac:chgData name="Han Chaolin" userId="9a087f1af566bbf7" providerId="LiveId" clId="{A0932F90-726B-F542-B58E-6330B6C27F69}" dt="2020-06-21T10:55:26.906" v="724" actId="1076"/>
          <ac:spMkLst>
            <pc:docMk/>
            <pc:sldMk cId="1419813294" sldId="265"/>
            <ac:spMk id="9" creationId="{DC3F30E9-414E-464A-AAAD-3F1E91CA8BF6}"/>
          </ac:spMkLst>
        </pc:spChg>
        <pc:spChg chg="add mod">
          <ac:chgData name="Han Chaolin" userId="9a087f1af566bbf7" providerId="LiveId" clId="{A0932F90-726B-F542-B58E-6330B6C27F69}" dt="2020-06-21T10:55:32.388" v="725" actId="1076"/>
          <ac:spMkLst>
            <pc:docMk/>
            <pc:sldMk cId="1419813294" sldId="265"/>
            <ac:spMk id="10" creationId="{9C1C1535-3F24-5147-A14E-4704D0891EA8}"/>
          </ac:spMkLst>
        </pc:spChg>
        <pc:spChg chg="add mod">
          <ac:chgData name="Han Chaolin" userId="9a087f1af566bbf7" providerId="LiveId" clId="{A0932F90-726B-F542-B58E-6330B6C27F69}" dt="2020-06-21T10:55:44.436" v="726" actId="1076"/>
          <ac:spMkLst>
            <pc:docMk/>
            <pc:sldMk cId="1419813294" sldId="265"/>
            <ac:spMk id="11" creationId="{4E979C17-8B17-8949-8607-1F50BADED29D}"/>
          </ac:spMkLst>
        </pc:spChg>
        <pc:spChg chg="add mod">
          <ac:chgData name="Han Chaolin" userId="9a087f1af566bbf7" providerId="LiveId" clId="{A0932F90-726B-F542-B58E-6330B6C27F69}" dt="2020-06-21T12:39:36.989" v="866" actId="113"/>
          <ac:spMkLst>
            <pc:docMk/>
            <pc:sldMk cId="1419813294" sldId="265"/>
            <ac:spMk id="12" creationId="{D5441144-C565-5E4A-A752-54F42775937B}"/>
          </ac:spMkLst>
        </pc:spChg>
        <pc:spChg chg="add mod">
          <ac:chgData name="Han Chaolin" userId="9a087f1af566bbf7" providerId="LiveId" clId="{A0932F90-726B-F542-B58E-6330B6C27F69}" dt="2020-06-21T12:39:41.373" v="867" actId="113"/>
          <ac:spMkLst>
            <pc:docMk/>
            <pc:sldMk cId="1419813294" sldId="265"/>
            <ac:spMk id="13" creationId="{7B5E726E-2EE6-D044-9FC0-850122C18309}"/>
          </ac:spMkLst>
        </pc:spChg>
      </pc:sldChg>
      <pc:sldChg chg="addSp modSp add">
        <pc:chgData name="Han Chaolin" userId="9a087f1af566bbf7" providerId="LiveId" clId="{A0932F90-726B-F542-B58E-6330B6C27F69}" dt="2020-06-21T13:11:34.700" v="1823" actId="1076"/>
        <pc:sldMkLst>
          <pc:docMk/>
          <pc:sldMk cId="977882252" sldId="266"/>
        </pc:sldMkLst>
        <pc:spChg chg="mod">
          <ac:chgData name="Han Chaolin" userId="9a087f1af566bbf7" providerId="LiveId" clId="{A0932F90-726B-F542-B58E-6330B6C27F69}" dt="2020-06-21T12:38:54.162" v="858" actId="1076"/>
          <ac:spMkLst>
            <pc:docMk/>
            <pc:sldMk cId="977882252" sldId="266"/>
            <ac:spMk id="2" creationId="{728564BD-6D13-ED4A-8D9B-C11A6D989694}"/>
          </ac:spMkLst>
        </pc:spChg>
        <pc:spChg chg="mod">
          <ac:chgData name="Han Chaolin" userId="9a087f1af566bbf7" providerId="LiveId" clId="{A0932F90-726B-F542-B58E-6330B6C27F69}" dt="2020-06-21T12:36:39.494" v="818"/>
          <ac:spMkLst>
            <pc:docMk/>
            <pc:sldMk cId="977882252" sldId="266"/>
            <ac:spMk id="3" creationId="{430FE732-A3AB-734D-B651-76A10A4F6189}"/>
          </ac:spMkLst>
        </pc:spChg>
        <pc:spChg chg="add mod">
          <ac:chgData name="Han Chaolin" userId="9a087f1af566bbf7" providerId="LiveId" clId="{A0932F90-726B-F542-B58E-6330B6C27F69}" dt="2020-06-21T13:11:20.130" v="1818" actId="113"/>
          <ac:spMkLst>
            <pc:docMk/>
            <pc:sldMk cId="977882252" sldId="266"/>
            <ac:spMk id="4" creationId="{E12A96E5-22BC-F448-BD22-17FE2491A800}"/>
          </ac:spMkLst>
        </pc:spChg>
        <pc:spChg chg="mod">
          <ac:chgData name="Han Chaolin" userId="9a087f1af566bbf7" providerId="LiveId" clId="{A0932F90-726B-F542-B58E-6330B6C27F69}" dt="2020-06-21T13:11:34.700" v="1823" actId="1076"/>
          <ac:spMkLst>
            <pc:docMk/>
            <pc:sldMk cId="977882252" sldId="266"/>
            <ac:spMk id="5" creationId="{2200E47A-783C-2D48-948F-69FFE796A165}"/>
          </ac:spMkLst>
        </pc:spChg>
        <pc:spChg chg="mod">
          <ac:chgData name="Han Chaolin" userId="9a087f1af566bbf7" providerId="LiveId" clId="{A0932F90-726B-F542-B58E-6330B6C27F69}" dt="2020-06-21T12:36:39.494" v="818"/>
          <ac:spMkLst>
            <pc:docMk/>
            <pc:sldMk cId="977882252" sldId="266"/>
            <ac:spMk id="6" creationId="{37760E4A-0804-6141-947E-631B255FFA25}"/>
          </ac:spMkLst>
        </pc:spChg>
        <pc:spChg chg="mod">
          <ac:chgData name="Han Chaolin" userId="9a087f1af566bbf7" providerId="LiveId" clId="{A0932F90-726B-F542-B58E-6330B6C27F69}" dt="2020-06-21T13:11:32.521" v="1822" actId="1076"/>
          <ac:spMkLst>
            <pc:docMk/>
            <pc:sldMk cId="977882252" sldId="266"/>
            <ac:spMk id="7" creationId="{AF00013F-97E5-AB4F-BC60-54254A4C7E18}"/>
          </ac:spMkLst>
        </pc:spChg>
        <pc:spChg chg="mod">
          <ac:chgData name="Han Chaolin" userId="9a087f1af566bbf7" providerId="LiveId" clId="{A0932F90-726B-F542-B58E-6330B6C27F69}" dt="2020-06-21T11:15:20.104" v="789" actId="1076"/>
          <ac:spMkLst>
            <pc:docMk/>
            <pc:sldMk cId="977882252" sldId="266"/>
            <ac:spMk id="9" creationId="{DC3F30E9-414E-464A-AAAD-3F1E91CA8BF6}"/>
          </ac:spMkLst>
        </pc:spChg>
        <pc:spChg chg="mod">
          <ac:chgData name="Han Chaolin" userId="9a087f1af566bbf7" providerId="LiveId" clId="{A0932F90-726B-F542-B58E-6330B6C27F69}" dt="2020-06-21T11:15:25.022" v="790" actId="1076"/>
          <ac:spMkLst>
            <pc:docMk/>
            <pc:sldMk cId="977882252" sldId="266"/>
            <ac:spMk id="10" creationId="{9C1C1535-3F24-5147-A14E-4704D0891EA8}"/>
          </ac:spMkLst>
        </pc:spChg>
        <pc:spChg chg="mod">
          <ac:chgData name="Han Chaolin" userId="9a087f1af566bbf7" providerId="LiveId" clId="{A0932F90-726B-F542-B58E-6330B6C27F69}" dt="2020-06-21T11:15:28.794" v="791" actId="1076"/>
          <ac:spMkLst>
            <pc:docMk/>
            <pc:sldMk cId="977882252" sldId="266"/>
            <ac:spMk id="11" creationId="{4E979C17-8B17-8949-8607-1F50BADED29D}"/>
          </ac:spMkLst>
        </pc:spChg>
        <pc:spChg chg="add mod">
          <ac:chgData name="Han Chaolin" userId="9a087f1af566bbf7" providerId="LiveId" clId="{A0932F90-726B-F542-B58E-6330B6C27F69}" dt="2020-06-21T13:11:23.166" v="1819" actId="113"/>
          <ac:spMkLst>
            <pc:docMk/>
            <pc:sldMk cId="977882252" sldId="266"/>
            <ac:spMk id="12" creationId="{6B57870A-26B0-164F-A04D-332777548ED0}"/>
          </ac:spMkLst>
        </pc:spChg>
      </pc:sldChg>
      <pc:sldChg chg="modSp add ord">
        <pc:chgData name="Han Chaolin" userId="9a087f1af566bbf7" providerId="LiveId" clId="{A0932F90-726B-F542-B58E-6330B6C27F69}" dt="2020-06-27T15:56:09.092" v="2007" actId="20578"/>
        <pc:sldMkLst>
          <pc:docMk/>
          <pc:sldMk cId="92397255" sldId="267"/>
        </pc:sldMkLst>
        <pc:spChg chg="mod">
          <ac:chgData name="Han Chaolin" userId="9a087f1af566bbf7" providerId="LiveId" clId="{A0932F90-726B-F542-B58E-6330B6C27F69}" dt="2020-06-21T11:16:01.127" v="800" actId="20577"/>
          <ac:spMkLst>
            <pc:docMk/>
            <pc:sldMk cId="92397255" sldId="267"/>
            <ac:spMk id="2" creationId="{A3BA1F28-E038-9945-BA22-65FA412EE41F}"/>
          </ac:spMkLst>
        </pc:spChg>
        <pc:spChg chg="mod">
          <ac:chgData name="Han Chaolin" userId="9a087f1af566bbf7" providerId="LiveId" clId="{A0932F90-726B-F542-B58E-6330B6C27F69}" dt="2020-06-21T13:14:06.438" v="1859" actId="20577"/>
          <ac:spMkLst>
            <pc:docMk/>
            <pc:sldMk cId="92397255" sldId="267"/>
            <ac:spMk id="3" creationId="{83D3A6CE-D778-ED41-9BBE-B84ED9F12BEB}"/>
          </ac:spMkLst>
        </pc:spChg>
      </pc:sldChg>
      <pc:sldChg chg="add del">
        <pc:chgData name="Han Chaolin" userId="9a087f1af566bbf7" providerId="LiveId" clId="{A0932F90-726B-F542-B58E-6330B6C27F69}" dt="2020-06-21T11:19:00.918" v="802"/>
        <pc:sldMkLst>
          <pc:docMk/>
          <pc:sldMk cId="2031159088" sldId="268"/>
        </pc:sldMkLst>
      </pc:sldChg>
      <pc:sldChg chg="addSp delSp modSp add ord">
        <pc:chgData name="Han Chaolin" userId="9a087f1af566bbf7" providerId="LiveId" clId="{A0932F90-726B-F542-B58E-6330B6C27F69}" dt="2020-06-21T11:19:38.065" v="814" actId="1076"/>
        <pc:sldMkLst>
          <pc:docMk/>
          <pc:sldMk cId="3078851938" sldId="268"/>
        </pc:sldMkLst>
        <pc:spChg chg="mod">
          <ac:chgData name="Han Chaolin" userId="9a087f1af566bbf7" providerId="LiveId" clId="{A0932F90-726B-F542-B58E-6330B6C27F69}" dt="2020-06-21T11:19:09.100" v="810" actId="20577"/>
          <ac:spMkLst>
            <pc:docMk/>
            <pc:sldMk cId="3078851938" sldId="268"/>
            <ac:spMk id="2" creationId="{ADA96BF8-241D-6446-BFEE-B7D37221CD0F}"/>
          </ac:spMkLst>
        </pc:spChg>
        <pc:spChg chg="del">
          <ac:chgData name="Han Chaolin" userId="9a087f1af566bbf7" providerId="LiveId" clId="{A0932F90-726B-F542-B58E-6330B6C27F69}" dt="2020-06-21T11:19:29.069" v="811"/>
          <ac:spMkLst>
            <pc:docMk/>
            <pc:sldMk cId="3078851938" sldId="268"/>
            <ac:spMk id="3" creationId="{A49138BF-B1D4-6646-8304-F3816DDD3BAD}"/>
          </ac:spMkLst>
        </pc:spChg>
        <pc:picChg chg="add mod">
          <ac:chgData name="Han Chaolin" userId="9a087f1af566bbf7" providerId="LiveId" clId="{A0932F90-726B-F542-B58E-6330B6C27F69}" dt="2020-06-21T11:19:38.065" v="814" actId="1076"/>
          <ac:picMkLst>
            <pc:docMk/>
            <pc:sldMk cId="3078851938" sldId="268"/>
            <ac:picMk id="4" creationId="{96890691-1E2D-C045-B53C-441F220AD485}"/>
          </ac:picMkLst>
        </pc:picChg>
      </pc:sldChg>
      <pc:sldChg chg="addSp delSp modSp add ord">
        <pc:chgData name="Han Chaolin" userId="9a087f1af566bbf7" providerId="LiveId" clId="{A0932F90-726B-F542-B58E-6330B6C27F69}" dt="2020-06-28T21:04:08.115" v="2141" actId="164"/>
        <pc:sldMkLst>
          <pc:docMk/>
          <pc:sldMk cId="1217292589" sldId="269"/>
        </pc:sldMkLst>
        <pc:spChg chg="mod">
          <ac:chgData name="Han Chaolin" userId="9a087f1af566bbf7" providerId="LiveId" clId="{A0932F90-726B-F542-B58E-6330B6C27F69}" dt="2020-06-28T21:04:08.115" v="2141" actId="164"/>
          <ac:spMkLst>
            <pc:docMk/>
            <pc:sldMk cId="1217292589" sldId="269"/>
            <ac:spMk id="5" creationId="{6C64091C-6051-8241-A16C-30C8D1CFFD9D}"/>
          </ac:spMkLst>
        </pc:spChg>
        <pc:spChg chg="mod">
          <ac:chgData name="Han Chaolin" userId="9a087f1af566bbf7" providerId="LiveId" clId="{A0932F90-726B-F542-B58E-6330B6C27F69}" dt="2020-06-28T21:04:08.115" v="2141" actId="164"/>
          <ac:spMkLst>
            <pc:docMk/>
            <pc:sldMk cId="1217292589" sldId="269"/>
            <ac:spMk id="7" creationId="{6EF1352E-366F-2B4C-ADBC-BC8E66E34B8E}"/>
          </ac:spMkLst>
        </pc:spChg>
        <pc:spChg chg="del mod">
          <ac:chgData name="Han Chaolin" userId="9a087f1af566bbf7" providerId="LiveId" clId="{A0932F90-726B-F542-B58E-6330B6C27F69}" dt="2020-06-27T13:56:40.950" v="1995" actId="478"/>
          <ac:spMkLst>
            <pc:docMk/>
            <pc:sldMk cId="1217292589" sldId="269"/>
            <ac:spMk id="9" creationId="{DC1BEE01-16CB-3245-BAEE-E8AEF6215C58}"/>
          </ac:spMkLst>
        </pc:spChg>
        <pc:grpChg chg="add mod">
          <ac:chgData name="Han Chaolin" userId="9a087f1af566bbf7" providerId="LiveId" clId="{A0932F90-726B-F542-B58E-6330B6C27F69}" dt="2020-06-28T21:04:08.115" v="2141" actId="164"/>
          <ac:grpSpMkLst>
            <pc:docMk/>
            <pc:sldMk cId="1217292589" sldId="269"/>
            <ac:grpSpMk id="2" creationId="{5E01CEDF-4D8B-7547-B387-1CC1BC3CA8DC}"/>
          </ac:grpSpMkLst>
        </pc:grpChg>
        <pc:picChg chg="add del mod">
          <ac:chgData name="Han Chaolin" userId="9a087f1af566bbf7" providerId="LiveId" clId="{A0932F90-726B-F542-B58E-6330B6C27F69}" dt="2020-06-28T21:04:08.115" v="2141" actId="164"/>
          <ac:picMkLst>
            <pc:docMk/>
            <pc:sldMk cId="1217292589" sldId="269"/>
            <ac:picMk id="4" creationId="{82E4BE9F-7EC2-B549-BEA1-DE8F68DC4F80}"/>
          </ac:picMkLst>
        </pc:picChg>
        <pc:picChg chg="mod">
          <ac:chgData name="Han Chaolin" userId="9a087f1af566bbf7" providerId="LiveId" clId="{A0932F90-726B-F542-B58E-6330B6C27F69}" dt="2020-06-28T21:04:08.115" v="2141" actId="164"/>
          <ac:picMkLst>
            <pc:docMk/>
            <pc:sldMk cId="1217292589" sldId="269"/>
            <ac:picMk id="6" creationId="{33803641-6776-0A4D-AE12-04F9227C7459}"/>
          </ac:picMkLst>
        </pc:picChg>
        <pc:picChg chg="del mod">
          <ac:chgData name="Han Chaolin" userId="9a087f1af566bbf7" providerId="LiveId" clId="{A0932F90-726B-F542-B58E-6330B6C27F69}" dt="2020-06-27T13:56:37.114" v="1993" actId="478"/>
          <ac:picMkLst>
            <pc:docMk/>
            <pc:sldMk cId="1217292589" sldId="269"/>
            <ac:picMk id="8" creationId="{A1645870-F026-2D43-8021-6335328180DE}"/>
          </ac:picMkLst>
        </pc:picChg>
      </pc:sldChg>
      <pc:sldChg chg="add del">
        <pc:chgData name="Han Chaolin" userId="9a087f1af566bbf7" providerId="LiveId" clId="{A0932F90-726B-F542-B58E-6330B6C27F69}" dt="2020-06-27T13:55:28.732" v="1980" actId="2696"/>
        <pc:sldMkLst>
          <pc:docMk/>
          <pc:sldMk cId="95144045" sldId="270"/>
        </pc:sldMkLst>
      </pc:sldChg>
      <pc:sldChg chg="add">
        <pc:chgData name="Han Chaolin" userId="9a087f1af566bbf7" providerId="LiveId" clId="{A0932F90-726B-F542-B58E-6330B6C27F69}" dt="2020-06-27T13:55:34.706" v="1981"/>
        <pc:sldMkLst>
          <pc:docMk/>
          <pc:sldMk cId="2238397486" sldId="270"/>
        </pc:sldMkLst>
      </pc:sldChg>
      <pc:sldChg chg="addSp delSp modSp add">
        <pc:chgData name="Han Chaolin" userId="9a087f1af566bbf7" providerId="LiveId" clId="{A0932F90-726B-F542-B58E-6330B6C27F69}" dt="2020-06-28T21:37:37.670" v="2181" actId="20577"/>
        <pc:sldMkLst>
          <pc:docMk/>
          <pc:sldMk cId="2672263097" sldId="271"/>
        </pc:sldMkLst>
        <pc:spChg chg="add mod">
          <ac:chgData name="Han Chaolin" userId="9a087f1af566bbf7" providerId="LiveId" clId="{A0932F90-726B-F542-B58E-6330B6C27F69}" dt="2020-06-28T21:37:37.670" v="2181" actId="20577"/>
          <ac:spMkLst>
            <pc:docMk/>
            <pc:sldMk cId="2672263097" sldId="271"/>
            <ac:spMk id="2" creationId="{CBCCCBB6-E574-D048-9FD9-EA301B1D2D1E}"/>
          </ac:spMkLst>
        </pc:spChg>
        <pc:spChg chg="mod">
          <ac:chgData name="Han Chaolin" userId="9a087f1af566bbf7" providerId="LiveId" clId="{A0932F90-726B-F542-B58E-6330B6C27F69}" dt="2020-06-28T21:30:21.001" v="2142" actId="164"/>
          <ac:spMkLst>
            <pc:docMk/>
            <pc:sldMk cId="2672263097" sldId="271"/>
            <ac:spMk id="5" creationId="{6C64091C-6051-8241-A16C-30C8D1CFFD9D}"/>
          </ac:spMkLst>
        </pc:spChg>
        <pc:spChg chg="del mod">
          <ac:chgData name="Han Chaolin" userId="9a087f1af566bbf7" providerId="LiveId" clId="{A0932F90-726B-F542-B58E-6330B6C27F69}" dt="2020-06-28T15:13:25.108" v="2078" actId="478"/>
          <ac:spMkLst>
            <pc:docMk/>
            <pc:sldMk cId="2672263097" sldId="271"/>
            <ac:spMk id="7" creationId="{6EF1352E-366F-2B4C-ADBC-BC8E66E34B8E}"/>
          </ac:spMkLst>
        </pc:spChg>
        <pc:grpChg chg="add mod">
          <ac:chgData name="Han Chaolin" userId="9a087f1af566bbf7" providerId="LiveId" clId="{A0932F90-726B-F542-B58E-6330B6C27F69}" dt="2020-06-28T21:30:21.001" v="2142" actId="164"/>
          <ac:grpSpMkLst>
            <pc:docMk/>
            <pc:sldMk cId="2672263097" sldId="271"/>
            <ac:grpSpMk id="3" creationId="{13E53741-23B2-A44E-8C0A-FF035DB732DC}"/>
          </ac:grpSpMkLst>
        </pc:grpChg>
        <pc:picChg chg="mod">
          <ac:chgData name="Han Chaolin" userId="9a087f1af566bbf7" providerId="LiveId" clId="{A0932F90-726B-F542-B58E-6330B6C27F69}" dt="2020-06-28T21:30:21.001" v="2142" actId="164"/>
          <ac:picMkLst>
            <pc:docMk/>
            <pc:sldMk cId="2672263097" sldId="271"/>
            <ac:picMk id="4" creationId="{82E4BE9F-7EC2-B549-BEA1-DE8F68DC4F80}"/>
          </ac:picMkLst>
        </pc:picChg>
        <pc:picChg chg="del mod">
          <ac:chgData name="Han Chaolin" userId="9a087f1af566bbf7" providerId="LiveId" clId="{A0932F90-726B-F542-B58E-6330B6C27F69}" dt="2020-06-28T15:13:22.629" v="2077" actId="478"/>
          <ac:picMkLst>
            <pc:docMk/>
            <pc:sldMk cId="2672263097" sldId="271"/>
            <ac:picMk id="6" creationId="{33803641-6776-0A4D-AE12-04F9227C7459}"/>
          </ac:picMkLst>
        </pc:picChg>
      </pc:sldChg>
      <pc:sldChg chg="addSp modSp add">
        <pc:chgData name="Han Chaolin" userId="9a087f1af566bbf7" providerId="LiveId" clId="{A0932F90-726B-F542-B58E-6330B6C27F69}" dt="2020-06-28T15:50:59.247" v="2140" actId="20577"/>
        <pc:sldMkLst>
          <pc:docMk/>
          <pc:sldMk cId="1222374686" sldId="272"/>
        </pc:sldMkLst>
        <pc:spChg chg="add mod">
          <ac:chgData name="Han Chaolin" userId="9a087f1af566bbf7" providerId="LiveId" clId="{A0932F90-726B-F542-B58E-6330B6C27F69}" dt="2020-06-28T15:50:45.317" v="2132" actId="1076"/>
          <ac:spMkLst>
            <pc:docMk/>
            <pc:sldMk cId="1222374686" sldId="272"/>
            <ac:spMk id="2" creationId="{3805FC67-AB4C-EF42-91F4-3F01986B6F3C}"/>
          </ac:spMkLst>
        </pc:spChg>
        <pc:spChg chg="mod">
          <ac:chgData name="Han Chaolin" userId="9a087f1af566bbf7" providerId="LiveId" clId="{A0932F90-726B-F542-B58E-6330B6C27F69}" dt="2020-06-28T15:45:55.134" v="2096" actId="20577"/>
          <ac:spMkLst>
            <pc:docMk/>
            <pc:sldMk cId="1222374686" sldId="272"/>
            <ac:spMk id="5" creationId="{6C64091C-6051-8241-A16C-30C8D1CFFD9D}"/>
          </ac:spMkLst>
        </pc:spChg>
        <pc:spChg chg="mod">
          <ac:chgData name="Han Chaolin" userId="9a087f1af566bbf7" providerId="LiveId" clId="{A0932F90-726B-F542-B58E-6330B6C27F69}" dt="2020-06-28T15:49:13.386" v="2105"/>
          <ac:spMkLst>
            <pc:docMk/>
            <pc:sldMk cId="1222374686" sldId="272"/>
            <ac:spMk id="7" creationId="{6EF1352E-366F-2B4C-ADBC-BC8E66E34B8E}"/>
          </ac:spMkLst>
        </pc:spChg>
        <pc:spChg chg="mod">
          <ac:chgData name="Han Chaolin" userId="9a087f1af566bbf7" providerId="LiveId" clId="{A0932F90-726B-F542-B58E-6330B6C27F69}" dt="2020-06-28T15:50:59.247" v="2140" actId="20577"/>
          <ac:spMkLst>
            <pc:docMk/>
            <pc:sldMk cId="1222374686" sldId="272"/>
            <ac:spMk id="9" creationId="{DC1BEE01-16CB-3245-BAEE-E8AEF6215C58}"/>
          </ac:spMkLst>
        </pc:spChg>
        <pc:picChg chg="mod">
          <ac:chgData name="Han Chaolin" userId="9a087f1af566bbf7" providerId="LiveId" clId="{A0932F90-726B-F542-B58E-6330B6C27F69}" dt="2020-06-28T15:45:25.040" v="2086" actId="14826"/>
          <ac:picMkLst>
            <pc:docMk/>
            <pc:sldMk cId="1222374686" sldId="272"/>
            <ac:picMk id="4" creationId="{82E4BE9F-7EC2-B549-BEA1-DE8F68DC4F80}"/>
          </ac:picMkLst>
        </pc:picChg>
        <pc:picChg chg="mod">
          <ac:chgData name="Han Chaolin" userId="9a087f1af566bbf7" providerId="LiveId" clId="{A0932F90-726B-F542-B58E-6330B6C27F69}" dt="2020-06-28T15:47:19.286" v="2099" actId="14826"/>
          <ac:picMkLst>
            <pc:docMk/>
            <pc:sldMk cId="1222374686" sldId="272"/>
            <ac:picMk id="6" creationId="{33803641-6776-0A4D-AE12-04F9227C7459}"/>
          </ac:picMkLst>
        </pc:picChg>
        <pc:picChg chg="mod">
          <ac:chgData name="Han Chaolin" userId="9a087f1af566bbf7" providerId="LiveId" clId="{A0932F90-726B-F542-B58E-6330B6C27F69}" dt="2020-06-28T15:50:06.497" v="2106" actId="14826"/>
          <ac:picMkLst>
            <pc:docMk/>
            <pc:sldMk cId="1222374686" sldId="272"/>
            <ac:picMk id="8" creationId="{A1645870-F026-2D43-8021-6335328180D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BD90C-42E0-2848-8718-B01C13A807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FE6A72-FD6F-6543-9377-8EBED1FFFD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FE655-888B-0A4A-9900-78D77EFB6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28/06/2020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A2FB9-4161-3A4E-AA7A-ED6514476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8C488-9D66-EF4F-8EF7-033E20B9E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970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4F831-1F18-1843-BBD3-4453D6D4F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0D001A-ACE1-7845-BB35-6F3ADC2E4F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AEFBD-6C7E-9F48-87DA-D488FAF8B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28/06/2020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BFE8C-A0D5-334D-B201-FCA0F48FD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D5F14-1378-5D41-B53A-E0236ABF1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802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C25B2E-6D61-514E-A43C-7373B0C7A5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D7C891-ABAB-CA42-A45B-F4CC8B86A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B9609-E26C-064F-B87C-5EBAC90AA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28/06/2020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5DAD0-8E55-2644-BEF5-A77634CF4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A2414-9769-9844-8EA0-E39A70AE7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464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22B75-EBE6-154B-BFC4-5E1A32FF8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95C8A-F0EF-0A41-B37A-98A1F7A23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2191B-5C1B-304C-8F9F-C1F9F8E27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28/06/2020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CDE04-8BF0-4A4E-918C-0CAFB549C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25897-6DDC-C645-86A5-2362C9091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787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8D7C8-340F-5745-B997-5F6BF4228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58987C-0664-464F-9B25-E74681F9BE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6C661-7B2B-3746-AA57-D0EF37D42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28/06/2020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2224C-B622-2C46-9578-18B700489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71FC3-5F7F-E148-98CA-1B273FB6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36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5C492-7507-2B4A-9D95-FC935485B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F6E0B-DE9B-C14A-8E67-8EB4FF3613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3749E2-A850-3648-89D7-F52F29D620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58EAB-EE6B-4643-B224-1373056ED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28/06/2020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8B91AB-3FCA-AF4D-A29E-318167F97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897C4C-C651-1F40-8038-4ACF1B969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9595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217D0-E0CF-C949-B50C-2E5C4AAAE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7E4A34-EE80-6641-9138-B97270172D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B1E503-3E00-DF4F-935C-666ABE379F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BAF352-F4C0-B64C-A3ED-76CE605626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965F23-F803-8446-9865-A94409AC0D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0A76B2-D8F6-F84F-8A91-44D5E49E8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28/06/2020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860C00-F485-E849-93B7-B29C1A55F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251B33-CE05-504D-9D01-AF53401AC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126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BFF16-959F-ED45-8D88-347940530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044416-A021-EF40-9CF3-2C2C77D0B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28/06/2020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4C58FF-0621-0546-9918-5CE2328C6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F6C990-3BCF-2D43-8BBB-D746100E5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7157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9B8815-7787-CE49-981E-2C658D0AA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28/06/2020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BDC94B-A20F-2E40-B928-3933A9605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8C7FD-06D3-F74D-8A41-8E5B2C6EC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767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E6EF0-AC0A-404C-915F-CA1385C75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8271B-07F2-8241-BECA-4A9B23B7C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9EC2DF-8210-3047-8E19-49A7A199C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9CEBF3-1BD8-0648-AE69-B3555EFC1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28/06/2020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5A0A6-DD75-1F4D-98CD-69CDA0038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8A08C-514E-C449-8599-969E16B42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846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DE9DB-A3A2-454E-8992-87F20E740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54BB3E-E274-9B4C-879D-3E4200724B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3C2CD9-013B-1F4C-823D-0D5ED9473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56156-C5B1-2941-9B41-8F0A9D41C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28/06/2020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9FF4AA-D03B-F74C-A935-665D28079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DFA8AC-8BD9-3646-B996-0C25453DE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1231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B4AFB-F6EA-264A-9DB2-A3E70B704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58B100-6F89-5040-8A60-2DBFE7666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E90A4-EA58-EA4A-A29D-251AEDA754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3EFF2-A093-3C4B-BF00-C982ED6A3858}" type="datetimeFigureOut">
              <a:rPr lang="en-GB" smtClean="0"/>
              <a:t>28/06/2020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7982A-0017-4144-A413-72D2DC75FE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F3F0E-54EF-BC4A-BF7B-E2DF30804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821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96BF8-241D-6446-BFEE-B7D37221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890691-1E2D-C045-B53C-441F220AD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7943" y="1351492"/>
            <a:ext cx="6614525" cy="550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51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300253" y="5558670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1, log uniform </a:t>
            </a:r>
            <a:r>
              <a:rPr lang="en-GB" dirty="0"/>
              <a:t>[1e-6, 50]</a:t>
            </a:r>
          </a:p>
          <a:p>
            <a:r>
              <a:rPr lang="en-GB" dirty="0" err="1"/>
              <a:t>eps_t</a:t>
            </a:r>
            <a:r>
              <a:rPr lang="en-GB" dirty="0"/>
              <a:t>: </a:t>
            </a:r>
            <a:r>
              <a:rPr lang="en-US" altLang="zh-CN" dirty="0"/>
              <a:t>20.24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03641-6776-0A4D-AE12-04F9227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62710" y="0"/>
            <a:ext cx="3705780" cy="555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352E-366F-2B4C-ADBC-BC8E66E34B8E}"/>
              </a:ext>
            </a:extLst>
          </p:cNvPr>
          <p:cNvSpPr txBox="1"/>
          <p:nvPr/>
        </p:nvSpPr>
        <p:spPr>
          <a:xfrm>
            <a:off x="4102049" y="5558669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2, log uniform </a:t>
            </a:r>
            <a:r>
              <a:rPr lang="en-GB" dirty="0"/>
              <a:t>[1e-6, 50]</a:t>
            </a:r>
          </a:p>
          <a:p>
            <a:r>
              <a:rPr lang="en-GB" altLang="zh-CN" dirty="0" err="1"/>
              <a:t>eps_t</a:t>
            </a:r>
            <a:r>
              <a:rPr lang="en-GB" altLang="zh-CN" dirty="0"/>
              <a:t>: </a:t>
            </a:r>
            <a:r>
              <a:rPr lang="en-US" altLang="zh-CN" dirty="0"/>
              <a:t>22.37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45870-F026-2D43-8021-63353281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31766" y="9519"/>
            <a:ext cx="3693088" cy="55396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BEE01-16CB-3245-BAEE-E8AEF6215C58}"/>
              </a:ext>
            </a:extLst>
          </p:cNvPr>
          <p:cNvSpPr txBox="1"/>
          <p:nvPr/>
        </p:nvSpPr>
        <p:spPr>
          <a:xfrm>
            <a:off x="8025673" y="5558669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3, log uniform </a:t>
            </a:r>
            <a:r>
              <a:rPr lang="en-GB" dirty="0"/>
              <a:t>[1e-6, 50]</a:t>
            </a:r>
          </a:p>
          <a:p>
            <a:r>
              <a:rPr lang="en-GB" dirty="0" err="1"/>
              <a:t>eps_t</a:t>
            </a:r>
            <a:r>
              <a:rPr lang="en-GB" dirty="0"/>
              <a:t>: 18.53</a:t>
            </a:r>
          </a:p>
        </p:txBody>
      </p:sp>
    </p:spTree>
    <p:extLst>
      <p:ext uri="{BB962C8B-B14F-4D97-AF65-F5344CB8AC3E}">
        <p14:creationId xmlns:p14="http://schemas.microsoft.com/office/powerpoint/2010/main" val="2238397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316059-BF30-A34C-AD86-C04D61133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685" y="3287018"/>
            <a:ext cx="4079602" cy="3059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2D6B7F-47A1-614B-A237-7201B47A7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BC28CF-FAA5-D14C-8781-A5B62EF263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9176" y="1528483"/>
            <a:ext cx="4079601" cy="30597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F7C621-648D-6047-BD03-EB075A884351}"/>
              </a:ext>
            </a:extLst>
          </p:cNvPr>
          <p:cNvSpPr/>
          <p:nvPr/>
        </p:nvSpPr>
        <p:spPr>
          <a:xfrm>
            <a:off x="1486497" y="4723192"/>
            <a:ext cx="2228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log uniform </a:t>
            </a:r>
            <a:r>
              <a:rPr lang="en-GB" dirty="0"/>
              <a:t>[1e-6, 75]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9A639C-AB8C-AC49-9364-0507F8EF59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88686" y="0"/>
            <a:ext cx="4079601" cy="30597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94F8C1-A0A2-7D46-8CD1-C6BD7D6F17FB}"/>
              </a:ext>
            </a:extLst>
          </p:cNvPr>
          <p:cNvSpPr/>
          <p:nvPr/>
        </p:nvSpPr>
        <p:spPr>
          <a:xfrm>
            <a:off x="7010832" y="3002435"/>
            <a:ext cx="2228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log uniform </a:t>
            </a:r>
            <a:r>
              <a:rPr lang="en-GB" dirty="0"/>
              <a:t>[1e-6, 25]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5C0BDF-C81A-8A47-971A-A0B896556D7C}"/>
              </a:ext>
            </a:extLst>
          </p:cNvPr>
          <p:cNvSpPr/>
          <p:nvPr/>
        </p:nvSpPr>
        <p:spPr>
          <a:xfrm>
            <a:off x="7010831" y="6308209"/>
            <a:ext cx="2228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log uniform </a:t>
            </a:r>
            <a:r>
              <a:rPr lang="en-GB" dirty="0"/>
              <a:t>[1e-6</a:t>
            </a:r>
            <a:r>
              <a:rPr lang="en-GB"/>
              <a:t>, 50]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4082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564BD-6D13-ED4A-8D9B-C11A6D989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188"/>
            <a:ext cx="10515600" cy="1325563"/>
          </a:xfrm>
        </p:spPr>
        <p:txBody>
          <a:bodyPr/>
          <a:lstStyle/>
          <a:p>
            <a:r>
              <a:rPr lang="en-GB" dirty="0"/>
              <a:t>Parameters’ estimation of the selected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FE732-A3AB-734D-B651-76A10A4F6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200" y="1575532"/>
            <a:ext cx="5257800" cy="4351338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GB" sz="1400" dirty="0" err="1"/>
              <a:t>lambda_n</a:t>
            </a:r>
            <a:r>
              <a:rPr lang="en-GB" sz="1400" dirty="0"/>
              <a:t>,  [15.036, 16.148],  15.589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k_n_beta</a:t>
            </a:r>
            <a:r>
              <a:rPr lang="en-GB" sz="1400" dirty="0"/>
              <a:t>,  [0.027, 0.071],  0.050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mu_n</a:t>
            </a:r>
            <a:r>
              <a:rPr lang="en-GB" sz="1400" dirty="0"/>
              <a:t>,  [0.067, 0.128],  0.097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v_n_phi</a:t>
            </a:r>
            <a:r>
              <a:rPr lang="en-GB" sz="1400" dirty="0"/>
              <a:t>,  [0.132, 0.145],  0.139</a:t>
            </a:r>
          </a:p>
          <a:p>
            <a:pPr marL="0" indent="0">
              <a:lnSpc>
                <a:spcPct val="80000"/>
              </a:lnSpc>
              <a:buNone/>
            </a:pPr>
            <a:endParaRPr lang="en-GB" sz="1400" dirty="0"/>
          </a:p>
          <a:p>
            <a:pPr>
              <a:lnSpc>
                <a:spcPct val="80000"/>
              </a:lnSpc>
            </a:pPr>
            <a:r>
              <a:rPr lang="en-GB" sz="1400" dirty="0" err="1"/>
              <a:t>lambda_phi</a:t>
            </a:r>
            <a:r>
              <a:rPr lang="en-GB" sz="1400" dirty="0"/>
              <a:t>,  [0.067, 0.156],  0.115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k_phi_beta</a:t>
            </a:r>
            <a:r>
              <a:rPr lang="en-GB" sz="1400" dirty="0"/>
              <a:t>,  [0.109, 0.124],  0.117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mu_phi</a:t>
            </a:r>
            <a:r>
              <a:rPr lang="en-GB" sz="1400" dirty="0"/>
              <a:t>,  [0.034, 0.046],  0.040</a:t>
            </a:r>
          </a:p>
          <a:p>
            <a:pPr>
              <a:lnSpc>
                <a:spcPct val="80000"/>
              </a:lnSpc>
            </a:pPr>
            <a:endParaRPr lang="en-GB" sz="1400" dirty="0"/>
          </a:p>
          <a:p>
            <a:pPr>
              <a:lnSpc>
                <a:spcPct val="80000"/>
              </a:lnSpc>
            </a:pPr>
            <a:r>
              <a:rPr lang="en-GB" sz="1400" dirty="0" err="1"/>
              <a:t>s_beta_n</a:t>
            </a:r>
            <a:r>
              <a:rPr lang="en-GB" sz="1400" dirty="0"/>
              <a:t>,  [0.948, 1.227],  1.096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i_beta_phi</a:t>
            </a:r>
            <a:r>
              <a:rPr lang="en-GB" sz="1400" dirty="0"/>
              <a:t>,  [0.182, 0.266],  0.224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mu_beta</a:t>
            </a:r>
            <a:r>
              <a:rPr lang="en-GB" sz="1400" dirty="0"/>
              <a:t>,  [0.441, 0.518],  0.481</a:t>
            </a:r>
          </a:p>
          <a:p>
            <a:pPr>
              <a:lnSpc>
                <a:spcPct val="80000"/>
              </a:lnSpc>
            </a:pPr>
            <a:endParaRPr lang="en-GB" sz="1400" dirty="0"/>
          </a:p>
          <a:p>
            <a:pPr>
              <a:lnSpc>
                <a:spcPct val="80000"/>
              </a:lnSpc>
            </a:pPr>
            <a:r>
              <a:rPr lang="en-GB" sz="1400" dirty="0" err="1"/>
              <a:t>mu_alpha</a:t>
            </a:r>
            <a:r>
              <a:rPr lang="en-GB" sz="1400" dirty="0"/>
              <a:t>,  [1.817, 2.172],  1.995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s_alpha_phi</a:t>
            </a:r>
            <a:r>
              <a:rPr lang="en-GB" sz="1400" dirty="0"/>
              <a:t>,  [0.838, 1.053],  0.945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00E47A-783C-2D48-948F-69FFE796A165}"/>
              </a:ext>
            </a:extLst>
          </p:cNvPr>
          <p:cNvSpPr txBox="1"/>
          <p:nvPr/>
        </p:nvSpPr>
        <p:spPr>
          <a:xfrm>
            <a:off x="1353714" y="6165055"/>
            <a:ext cx="3149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model 1, log uniform </a:t>
            </a:r>
            <a:r>
              <a:rPr lang="en-GB" b="1" dirty="0"/>
              <a:t>[1e-6, 75]</a:t>
            </a:r>
          </a:p>
          <a:p>
            <a:r>
              <a:rPr lang="en-GB" b="1" dirty="0" err="1"/>
              <a:t>eps_t</a:t>
            </a:r>
            <a:r>
              <a:rPr lang="en-GB" b="1" dirty="0"/>
              <a:t>: 24.23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760E4A-0804-6141-947E-631B255FFA25}"/>
              </a:ext>
            </a:extLst>
          </p:cNvPr>
          <p:cNvSpPr txBox="1">
            <a:spLocks/>
          </p:cNvSpPr>
          <p:nvPr/>
        </p:nvSpPr>
        <p:spPr>
          <a:xfrm>
            <a:off x="6731000" y="1531130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500" dirty="0" err="1"/>
              <a:t>lambda_n</a:t>
            </a:r>
            <a:r>
              <a:rPr lang="en-GB" sz="1500" dirty="0"/>
              <a:t>,  [12.679, 14.051],  13.296</a:t>
            </a:r>
          </a:p>
          <a:p>
            <a:r>
              <a:rPr lang="en-GB" sz="1500" dirty="0"/>
              <a:t>a,  [0.015, 0.020],  0.017</a:t>
            </a:r>
          </a:p>
          <a:p>
            <a:r>
              <a:rPr lang="en-GB" sz="1500" dirty="0" err="1"/>
              <a:t>k_n_beta</a:t>
            </a:r>
            <a:r>
              <a:rPr lang="en-GB" sz="1500" dirty="0"/>
              <a:t>,  [0.119, 0.358],  0.259</a:t>
            </a:r>
          </a:p>
          <a:p>
            <a:r>
              <a:rPr lang="en-GB" sz="1500" dirty="0" err="1"/>
              <a:t>mu_n</a:t>
            </a:r>
            <a:r>
              <a:rPr lang="en-GB" sz="1500" dirty="0"/>
              <a:t>,  [0.010, 0.024],  0.018</a:t>
            </a:r>
          </a:p>
          <a:p>
            <a:r>
              <a:rPr lang="en-GB" sz="1500" dirty="0" err="1"/>
              <a:t>v_n_phi</a:t>
            </a:r>
            <a:r>
              <a:rPr lang="en-GB" sz="1500" dirty="0"/>
              <a:t>,  [0.113, 0.144],  0.131</a:t>
            </a:r>
          </a:p>
          <a:p>
            <a:endParaRPr lang="en-GB" sz="1500" dirty="0"/>
          </a:p>
          <a:p>
            <a:r>
              <a:rPr lang="en-GB" sz="1500" dirty="0" err="1"/>
              <a:t>k_phi_beta</a:t>
            </a:r>
            <a:r>
              <a:rPr lang="en-GB" sz="1500" dirty="0"/>
              <a:t>,  [0.146, 0.166],  0.156</a:t>
            </a:r>
          </a:p>
          <a:p>
            <a:r>
              <a:rPr lang="en-GB" sz="1500" dirty="0" err="1"/>
              <a:t>mu_phi</a:t>
            </a:r>
            <a:r>
              <a:rPr lang="en-GB" sz="1500" dirty="0"/>
              <a:t>,  [0.028, 0.041],  0.035</a:t>
            </a:r>
          </a:p>
          <a:p>
            <a:endParaRPr lang="en-GB" sz="1500" dirty="0"/>
          </a:p>
          <a:p>
            <a:r>
              <a:rPr lang="en-GB" sz="1500" dirty="0" err="1"/>
              <a:t>s_beta_n</a:t>
            </a:r>
            <a:r>
              <a:rPr lang="en-GB" sz="1500" dirty="0"/>
              <a:t>,  [1.086, 1.317],  1.213</a:t>
            </a:r>
          </a:p>
          <a:p>
            <a:r>
              <a:rPr lang="en-GB" sz="1500" dirty="0" err="1"/>
              <a:t>mu_beta</a:t>
            </a:r>
            <a:r>
              <a:rPr lang="en-GB" sz="1500" dirty="0"/>
              <a:t>,  [1.167, 1.437],  1.315</a:t>
            </a:r>
          </a:p>
          <a:p>
            <a:endParaRPr lang="en-GB" sz="1500" dirty="0"/>
          </a:p>
          <a:p>
            <a:r>
              <a:rPr lang="en-GB" sz="1500" dirty="0" err="1"/>
              <a:t>mu_alpha</a:t>
            </a:r>
            <a:r>
              <a:rPr lang="en-GB" sz="1500" dirty="0"/>
              <a:t>,  [3.970, 7.225],  5.826</a:t>
            </a:r>
          </a:p>
          <a:p>
            <a:r>
              <a:rPr lang="en-GB" sz="1500" dirty="0" err="1"/>
              <a:t>s_alpha_phi</a:t>
            </a:r>
            <a:r>
              <a:rPr lang="en-GB" sz="1500" dirty="0"/>
              <a:t>,  [1.762, 2.953],  2.434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0013F-97E5-AB4F-BC60-54254A4C7E18}"/>
              </a:ext>
            </a:extLst>
          </p:cNvPr>
          <p:cNvSpPr txBox="1"/>
          <p:nvPr/>
        </p:nvSpPr>
        <p:spPr>
          <a:xfrm>
            <a:off x="7121463" y="6074727"/>
            <a:ext cx="3149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model 3, log uniform </a:t>
            </a:r>
            <a:r>
              <a:rPr lang="en-GB" b="1" dirty="0"/>
              <a:t>[1e-6, 25]</a:t>
            </a:r>
          </a:p>
          <a:p>
            <a:r>
              <a:rPr lang="en-GB" b="1" dirty="0" err="1"/>
              <a:t>eps_t</a:t>
            </a:r>
            <a:r>
              <a:rPr lang="en-GB" b="1" dirty="0"/>
              <a:t>: 19.73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E190C5-650A-A04E-B535-D88817588F4A}"/>
              </a:ext>
            </a:extLst>
          </p:cNvPr>
          <p:cNvSpPr txBox="1"/>
          <p:nvPr/>
        </p:nvSpPr>
        <p:spPr>
          <a:xfrm>
            <a:off x="609600" y="2345267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dN</a:t>
            </a:r>
            <a:r>
              <a:rPr lang="en-GB" dirty="0"/>
              <a:t>/dt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3F30E9-414E-464A-AAAD-3F1E91CA8BF6}"/>
              </a:ext>
            </a:extLst>
          </p:cNvPr>
          <p:cNvSpPr txBox="1"/>
          <p:nvPr/>
        </p:nvSpPr>
        <p:spPr>
          <a:xfrm>
            <a:off x="608798" y="3443864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dɸ</a:t>
            </a:r>
            <a:r>
              <a:rPr lang="en-GB" dirty="0"/>
              <a:t>/dt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1C1535-3F24-5147-A14E-4704D0891EA8}"/>
              </a:ext>
            </a:extLst>
          </p:cNvPr>
          <p:cNvSpPr txBox="1"/>
          <p:nvPr/>
        </p:nvSpPr>
        <p:spPr>
          <a:xfrm>
            <a:off x="607997" y="4542461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dβ/dt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979C17-8B17-8949-8607-1F50BADED29D}"/>
              </a:ext>
            </a:extLst>
          </p:cNvPr>
          <p:cNvSpPr txBox="1"/>
          <p:nvPr/>
        </p:nvSpPr>
        <p:spPr>
          <a:xfrm>
            <a:off x="607997" y="5456392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l-GR" dirty="0"/>
              <a:t>α/</a:t>
            </a:r>
            <a:r>
              <a:rPr lang="en-GB" dirty="0"/>
              <a:t>dt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2A96E5-22BC-F448-BD22-17FE2491A800}"/>
              </a:ext>
            </a:extLst>
          </p:cNvPr>
          <p:cNvSpPr txBox="1"/>
          <p:nvPr/>
        </p:nvSpPr>
        <p:spPr>
          <a:xfrm>
            <a:off x="1912208" y="1229271"/>
            <a:ext cx="275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name, inter-quartile, mean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57870A-26B0-164F-A04D-332777548ED0}"/>
              </a:ext>
            </a:extLst>
          </p:cNvPr>
          <p:cNvSpPr txBox="1"/>
          <p:nvPr/>
        </p:nvSpPr>
        <p:spPr>
          <a:xfrm>
            <a:off x="7034541" y="1206200"/>
            <a:ext cx="275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name, inter-quartile, mean</a:t>
            </a:r>
          </a:p>
        </p:txBody>
      </p:sp>
    </p:spTree>
    <p:extLst>
      <p:ext uri="{BB962C8B-B14F-4D97-AF65-F5344CB8AC3E}">
        <p14:creationId xmlns:p14="http://schemas.microsoft.com/office/powerpoint/2010/main" val="977882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A1F28-E038-9945-BA22-65FA412EE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3A6CE-D778-ED41-9BBE-B84ED9F12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When using </a:t>
            </a:r>
            <a:r>
              <a:rPr lang="en-GB" b="1" dirty="0"/>
              <a:t>log uniform </a:t>
            </a:r>
            <a:r>
              <a:rPr lang="en-GB" dirty="0"/>
              <a:t>prior distribution, prior range does not affect the result much, the estimated values of parameter are smaller than ones from uniform distribution. The final epsilon (after 30 generations) </a:t>
            </a:r>
            <a:r>
              <a:rPr lang="el-GR" dirty="0"/>
              <a:t>ε</a:t>
            </a:r>
            <a:r>
              <a:rPr lang="en-GB" dirty="0"/>
              <a:t>_t is also smaller.</a:t>
            </a:r>
          </a:p>
          <a:p>
            <a:endParaRPr lang="en-GB" dirty="0"/>
          </a:p>
          <a:p>
            <a:r>
              <a:rPr lang="en-GB" dirty="0"/>
              <a:t>Using </a:t>
            </a:r>
            <a:r>
              <a:rPr lang="en-GB" b="1" dirty="0"/>
              <a:t>uniform prior </a:t>
            </a:r>
            <a:r>
              <a:rPr lang="en-GB" dirty="0"/>
              <a:t>distribution and large range could result in the algorithm leading to a local optima, when we demanding a smaller epsilon it could cost huge amount of time to find enough particles, i.e. the last generations have very low acceptance rates (&lt;10</a:t>
            </a:r>
            <a:r>
              <a:rPr lang="en-GB" baseline="30000" dirty="0"/>
              <a:t>-3</a:t>
            </a:r>
            <a:r>
              <a:rPr lang="en-GB" dirty="0"/>
              <a:t>). </a:t>
            </a:r>
            <a:r>
              <a:rPr lang="en-GB"/>
              <a:t>E.g., the </a:t>
            </a:r>
            <a:r>
              <a:rPr lang="en-GB" dirty="0"/>
              <a:t>execution time of all these runs is less than 3 hrs, except two runs which exceeded the 6 hrs wall time (’*’ in page 3)</a:t>
            </a:r>
          </a:p>
        </p:txBody>
      </p:sp>
    </p:spTree>
    <p:extLst>
      <p:ext uri="{BB962C8B-B14F-4D97-AF65-F5344CB8AC3E}">
        <p14:creationId xmlns:p14="http://schemas.microsoft.com/office/powerpoint/2010/main" val="92397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E01CEDF-4D8B-7547-B387-1CC1BC3CA8DC}"/>
              </a:ext>
            </a:extLst>
          </p:cNvPr>
          <p:cNvGrpSpPr/>
          <p:nvPr/>
        </p:nvGrpSpPr>
        <p:grpSpPr>
          <a:xfrm>
            <a:off x="0" y="0"/>
            <a:ext cx="7568490" cy="6205001"/>
            <a:chOff x="0" y="0"/>
            <a:chExt cx="7568490" cy="62050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2E4BE9F-7EC2-B549-BEA1-DE8F68DC4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0" y="0"/>
              <a:ext cx="3705780" cy="555867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C64091C-6051-8241-A16C-30C8D1CFFD9D}"/>
                </a:ext>
              </a:extLst>
            </p:cNvPr>
            <p:cNvSpPr txBox="1"/>
            <p:nvPr/>
          </p:nvSpPr>
          <p:spPr>
            <a:xfrm>
              <a:off x="300253" y="5558670"/>
              <a:ext cx="31052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model 4, log uniform </a:t>
              </a:r>
              <a:r>
                <a:rPr lang="en-GB" dirty="0"/>
                <a:t>[1e-6, 50]</a:t>
              </a:r>
            </a:p>
            <a:p>
              <a:r>
                <a:rPr lang="en-GB" dirty="0" err="1"/>
                <a:t>eps_t</a:t>
              </a:r>
              <a:r>
                <a:rPr lang="en-GB" dirty="0"/>
                <a:t>: </a:t>
              </a:r>
              <a:r>
                <a:rPr lang="en-US" altLang="zh-CN" dirty="0"/>
                <a:t>20.03</a:t>
              </a:r>
              <a:endParaRPr lang="en-GB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3803641-6776-0A4D-AE12-04F9227C7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3862710" y="0"/>
              <a:ext cx="3705780" cy="555867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EF1352E-366F-2B4C-ADBC-BC8E66E34B8E}"/>
                </a:ext>
              </a:extLst>
            </p:cNvPr>
            <p:cNvSpPr txBox="1"/>
            <p:nvPr/>
          </p:nvSpPr>
          <p:spPr>
            <a:xfrm>
              <a:off x="4102049" y="5558669"/>
              <a:ext cx="31052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model 5, log uniform </a:t>
              </a:r>
              <a:r>
                <a:rPr lang="en-GB" dirty="0"/>
                <a:t>[1e-6, 50]</a:t>
              </a:r>
            </a:p>
            <a:p>
              <a:r>
                <a:rPr lang="en-GB" altLang="zh-CN" dirty="0" err="1"/>
                <a:t>eps_t</a:t>
              </a:r>
              <a:r>
                <a:rPr lang="en-GB" altLang="zh-CN" dirty="0"/>
                <a:t>: </a:t>
              </a:r>
              <a:r>
                <a:rPr lang="en-US" altLang="zh-CN" dirty="0"/>
                <a:t>17.33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217292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3E53741-23B2-A44E-8C0A-FF035DB732DC}"/>
              </a:ext>
            </a:extLst>
          </p:cNvPr>
          <p:cNvGrpSpPr/>
          <p:nvPr/>
        </p:nvGrpSpPr>
        <p:grpSpPr>
          <a:xfrm>
            <a:off x="0" y="0"/>
            <a:ext cx="3705780" cy="6205001"/>
            <a:chOff x="0" y="0"/>
            <a:chExt cx="3705780" cy="62050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2E4BE9F-7EC2-B549-BEA1-DE8F68DC4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0" y="0"/>
              <a:ext cx="3705780" cy="555867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C64091C-6051-8241-A16C-30C8D1CFFD9D}"/>
                </a:ext>
              </a:extLst>
            </p:cNvPr>
            <p:cNvSpPr txBox="1"/>
            <p:nvPr/>
          </p:nvSpPr>
          <p:spPr>
            <a:xfrm>
              <a:off x="300253" y="5558670"/>
              <a:ext cx="31052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model 4, log uniform </a:t>
              </a:r>
              <a:r>
                <a:rPr lang="en-GB" dirty="0"/>
                <a:t>[1e-6, 50]</a:t>
              </a:r>
            </a:p>
            <a:p>
              <a:r>
                <a:rPr lang="en-GB" dirty="0" err="1"/>
                <a:t>eps_t</a:t>
              </a:r>
              <a:r>
                <a:rPr lang="en-GB" dirty="0"/>
                <a:t>: </a:t>
              </a:r>
              <a:r>
                <a:rPr lang="en-US" dirty="0"/>
                <a:t>17.49</a:t>
              </a:r>
              <a:endParaRPr lang="en-GB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CCCBB6-E574-D048-9FD9-EA301B1D2D1E}"/>
              </a:ext>
            </a:extLst>
          </p:cNvPr>
          <p:cNvSpPr txBox="1"/>
          <p:nvPr/>
        </p:nvSpPr>
        <p:spPr>
          <a:xfrm>
            <a:off x="6096000" y="2710832"/>
            <a:ext cx="25793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factors applied:</a:t>
            </a:r>
          </a:p>
          <a:p>
            <a:r>
              <a:rPr lang="en-GB" dirty="0"/>
              <a:t>first 8 data points: f=0.75</a:t>
            </a:r>
          </a:p>
          <a:p>
            <a:r>
              <a:rPr lang="en-GB" dirty="0"/>
              <a:t>next 4 data points: f=0.25</a:t>
            </a:r>
          </a:p>
        </p:txBody>
      </p:sp>
    </p:spTree>
    <p:extLst>
      <p:ext uri="{BB962C8B-B14F-4D97-AF65-F5344CB8AC3E}">
        <p14:creationId xmlns:p14="http://schemas.microsoft.com/office/powerpoint/2010/main" val="2672263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300253" y="5558670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3, log uniform </a:t>
            </a:r>
            <a:r>
              <a:rPr lang="en-GB" dirty="0"/>
              <a:t>[1e-6, 50]</a:t>
            </a:r>
          </a:p>
          <a:p>
            <a:r>
              <a:rPr lang="en-GB" dirty="0" err="1"/>
              <a:t>eps_t</a:t>
            </a:r>
            <a:r>
              <a:rPr lang="en-GB" dirty="0"/>
              <a:t>: </a:t>
            </a:r>
            <a:r>
              <a:rPr lang="en-US" dirty="0"/>
              <a:t>19.96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03641-6776-0A4D-AE12-04F9227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62710" y="0"/>
            <a:ext cx="3705780" cy="555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352E-366F-2B4C-ADBC-BC8E66E34B8E}"/>
              </a:ext>
            </a:extLst>
          </p:cNvPr>
          <p:cNvSpPr txBox="1"/>
          <p:nvPr/>
        </p:nvSpPr>
        <p:spPr>
          <a:xfrm>
            <a:off x="4102049" y="5558669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4, log uniform </a:t>
            </a:r>
            <a:r>
              <a:rPr lang="en-GB" dirty="0"/>
              <a:t>[1e-6, 50]</a:t>
            </a:r>
          </a:p>
          <a:p>
            <a:r>
              <a:rPr lang="en-GB" altLang="zh-CN" dirty="0" err="1"/>
              <a:t>eps_t</a:t>
            </a:r>
            <a:r>
              <a:rPr lang="en-GB" altLang="zh-CN" dirty="0"/>
              <a:t>: 22.95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45870-F026-2D43-8021-63353281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31766" y="9519"/>
            <a:ext cx="3693088" cy="55396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BEE01-16CB-3245-BAEE-E8AEF6215C58}"/>
              </a:ext>
            </a:extLst>
          </p:cNvPr>
          <p:cNvSpPr txBox="1"/>
          <p:nvPr/>
        </p:nvSpPr>
        <p:spPr>
          <a:xfrm>
            <a:off x="8025673" y="5558669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5, log uniform </a:t>
            </a:r>
            <a:r>
              <a:rPr lang="en-GB" dirty="0"/>
              <a:t>[1e-6, 50]</a:t>
            </a:r>
          </a:p>
          <a:p>
            <a:r>
              <a:rPr lang="en-GB" dirty="0" err="1"/>
              <a:t>eps_t</a:t>
            </a:r>
            <a:r>
              <a:rPr lang="en-GB"/>
              <a:t>: 16.83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05FC67-AB4C-EF42-91F4-3F01986B6F3C}"/>
              </a:ext>
            </a:extLst>
          </p:cNvPr>
          <p:cNvSpPr txBox="1"/>
          <p:nvPr/>
        </p:nvSpPr>
        <p:spPr>
          <a:xfrm>
            <a:off x="4442527" y="6488668"/>
            <a:ext cx="229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population size = 5000</a:t>
            </a:r>
          </a:p>
        </p:txBody>
      </p:sp>
    </p:spTree>
    <p:extLst>
      <p:ext uri="{BB962C8B-B14F-4D97-AF65-F5344CB8AC3E}">
        <p14:creationId xmlns:p14="http://schemas.microsoft.com/office/powerpoint/2010/main" val="1222374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7B04E-3B42-9A46-8091-0739D7D4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Uniform prior [1e-6, 75] and [1e-6, 25]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1E99D-3A59-DA4E-9865-524D488E8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2000 particles per generation</a:t>
            </a:r>
          </a:p>
          <a:p>
            <a:r>
              <a:rPr lang="en-GB" dirty="0"/>
              <a:t>30 generations</a:t>
            </a:r>
          </a:p>
          <a:p>
            <a:r>
              <a:rPr lang="en-GB" dirty="0"/>
              <a:t>6 hrs wall time</a:t>
            </a:r>
          </a:p>
          <a:p>
            <a:endParaRPr lang="en-GB" dirty="0"/>
          </a:p>
          <a:p>
            <a:r>
              <a:rPr lang="en-GB" dirty="0"/>
              <a:t>Multivariant normal kernel</a:t>
            </a:r>
          </a:p>
        </p:txBody>
      </p:sp>
    </p:spTree>
    <p:extLst>
      <p:ext uri="{BB962C8B-B14F-4D97-AF65-F5344CB8AC3E}">
        <p14:creationId xmlns:p14="http://schemas.microsoft.com/office/powerpoint/2010/main" val="3871510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468568" y="5558670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1,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38.28 (t=24*)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03641-6776-0A4D-AE12-04F9227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62710" y="0"/>
            <a:ext cx="3705780" cy="555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352E-366F-2B4C-ADBC-BC8E66E34B8E}"/>
              </a:ext>
            </a:extLst>
          </p:cNvPr>
          <p:cNvSpPr txBox="1"/>
          <p:nvPr/>
        </p:nvSpPr>
        <p:spPr>
          <a:xfrm>
            <a:off x="4331278" y="5558670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2,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38.06 (t=25*)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45870-F026-2D43-8021-63353281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25420" y="0"/>
            <a:ext cx="3705780" cy="5558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BEE01-16CB-3245-BAEE-E8AEF6215C58}"/>
              </a:ext>
            </a:extLst>
          </p:cNvPr>
          <p:cNvSpPr txBox="1"/>
          <p:nvPr/>
        </p:nvSpPr>
        <p:spPr>
          <a:xfrm>
            <a:off x="8193988" y="5545482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3,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37.06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287BA4-0ADC-DC46-80C4-CC6F539DE643}"/>
              </a:ext>
            </a:extLst>
          </p:cNvPr>
          <p:cNvSpPr txBox="1"/>
          <p:nvPr/>
        </p:nvSpPr>
        <p:spPr>
          <a:xfrm>
            <a:off x="3766347" y="6488668"/>
            <a:ext cx="440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*: killed because of exceeding 6 hrs wall time</a:t>
            </a:r>
          </a:p>
        </p:txBody>
      </p:sp>
    </p:spTree>
    <p:extLst>
      <p:ext uri="{BB962C8B-B14F-4D97-AF65-F5344CB8AC3E}">
        <p14:creationId xmlns:p14="http://schemas.microsoft.com/office/powerpoint/2010/main" val="461190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468568" y="5552594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1, uniform </a:t>
            </a:r>
            <a:r>
              <a:rPr lang="en-GB" dirty="0"/>
              <a:t>[1e-6, 25]</a:t>
            </a:r>
          </a:p>
          <a:p>
            <a:r>
              <a:rPr lang="en-GB" dirty="0" err="1"/>
              <a:t>eps_t</a:t>
            </a:r>
            <a:r>
              <a:rPr lang="en-GB" dirty="0"/>
              <a:t>: 38.72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03641-6776-0A4D-AE12-04F9227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62710" y="0"/>
            <a:ext cx="3705780" cy="555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352E-366F-2B4C-ADBC-BC8E66E34B8E}"/>
              </a:ext>
            </a:extLst>
          </p:cNvPr>
          <p:cNvSpPr txBox="1"/>
          <p:nvPr/>
        </p:nvSpPr>
        <p:spPr>
          <a:xfrm>
            <a:off x="4331278" y="5557481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2, uniform </a:t>
            </a:r>
            <a:r>
              <a:rPr lang="en-GB" dirty="0"/>
              <a:t>[1e-6, 25]</a:t>
            </a:r>
          </a:p>
          <a:p>
            <a:r>
              <a:rPr lang="en-GB" dirty="0" err="1"/>
              <a:t>eps_t</a:t>
            </a:r>
            <a:r>
              <a:rPr lang="en-GB" dirty="0"/>
              <a:t>: 35.25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45870-F026-2D43-8021-63353281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25420" y="0"/>
            <a:ext cx="3705780" cy="5558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BEE01-16CB-3245-BAEE-E8AEF6215C58}"/>
              </a:ext>
            </a:extLst>
          </p:cNvPr>
          <p:cNvSpPr txBox="1"/>
          <p:nvPr/>
        </p:nvSpPr>
        <p:spPr>
          <a:xfrm>
            <a:off x="8193988" y="5552594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3, uniform </a:t>
            </a:r>
            <a:r>
              <a:rPr lang="en-GB" dirty="0"/>
              <a:t>[1e-6, 25]</a:t>
            </a:r>
          </a:p>
          <a:p>
            <a:r>
              <a:rPr lang="en-GB" dirty="0" err="1"/>
              <a:t>eps_t</a:t>
            </a:r>
            <a:r>
              <a:rPr lang="en-GB" dirty="0"/>
              <a:t>: 26.99</a:t>
            </a:r>
          </a:p>
        </p:txBody>
      </p:sp>
    </p:spTree>
    <p:extLst>
      <p:ext uri="{BB962C8B-B14F-4D97-AF65-F5344CB8AC3E}">
        <p14:creationId xmlns:p14="http://schemas.microsoft.com/office/powerpoint/2010/main" val="3082227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D6B7F-47A1-614B-A237-7201B47A7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selection: model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BC28CF-FAA5-D14C-8781-A5B62EF26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76" y="1528483"/>
            <a:ext cx="5886824" cy="44151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F7C621-648D-6047-BD03-EB075A884351}"/>
              </a:ext>
            </a:extLst>
          </p:cNvPr>
          <p:cNvSpPr/>
          <p:nvPr/>
        </p:nvSpPr>
        <p:spPr>
          <a:xfrm>
            <a:off x="2206688" y="6050286"/>
            <a:ext cx="1891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uniform </a:t>
            </a:r>
            <a:r>
              <a:rPr lang="en-GB" dirty="0"/>
              <a:t>[1e-6, 75]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9A639C-AB8C-AC49-9364-0507F8EF5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728" y="1528483"/>
            <a:ext cx="5886823" cy="44151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94F8C1-A0A2-7D46-8CD1-C6BD7D6F17FB}"/>
              </a:ext>
            </a:extLst>
          </p:cNvPr>
          <p:cNvSpPr/>
          <p:nvPr/>
        </p:nvSpPr>
        <p:spPr>
          <a:xfrm>
            <a:off x="8162239" y="6050286"/>
            <a:ext cx="1891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uniform </a:t>
            </a:r>
            <a:r>
              <a:rPr lang="en-GB" dirty="0"/>
              <a:t>[1e-6, 25]</a:t>
            </a:r>
          </a:p>
        </p:txBody>
      </p:sp>
    </p:spTree>
    <p:extLst>
      <p:ext uri="{BB962C8B-B14F-4D97-AF65-F5344CB8AC3E}">
        <p14:creationId xmlns:p14="http://schemas.microsoft.com/office/powerpoint/2010/main" val="1230491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564BD-6D13-ED4A-8D9B-C11A6D989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094"/>
            <a:ext cx="10515600" cy="1325563"/>
          </a:xfrm>
        </p:spPr>
        <p:txBody>
          <a:bodyPr/>
          <a:lstStyle/>
          <a:p>
            <a:r>
              <a:rPr lang="en-GB" dirty="0"/>
              <a:t>Parameters’ estimation of the selected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FE732-A3AB-734D-B651-76A10A4F6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200" y="1766359"/>
            <a:ext cx="5257800" cy="4351338"/>
          </a:xfrm>
        </p:spPr>
        <p:txBody>
          <a:bodyPr>
            <a:normAutofit fontScale="55000" lnSpcReduction="20000"/>
          </a:bodyPr>
          <a:lstStyle/>
          <a:p>
            <a:r>
              <a:rPr lang="en-GB" dirty="0" err="1"/>
              <a:t>lambda_n</a:t>
            </a:r>
            <a:r>
              <a:rPr lang="en-GB" dirty="0"/>
              <a:t>,  [21.343, 54.868],  37.937</a:t>
            </a:r>
          </a:p>
          <a:p>
            <a:r>
              <a:rPr lang="en-GB" dirty="0"/>
              <a:t>a,  [24.235, 54.365],  38.819</a:t>
            </a:r>
          </a:p>
          <a:p>
            <a:r>
              <a:rPr lang="en-GB" dirty="0" err="1"/>
              <a:t>k_n_beta</a:t>
            </a:r>
            <a:r>
              <a:rPr lang="en-GB" dirty="0"/>
              <a:t>,  [36.638, 61.779],  48.231</a:t>
            </a:r>
          </a:p>
          <a:p>
            <a:r>
              <a:rPr lang="en-GB" dirty="0" err="1"/>
              <a:t>mu_n</a:t>
            </a:r>
            <a:r>
              <a:rPr lang="en-GB" dirty="0"/>
              <a:t>,  [27.226, 49.275],  37.973</a:t>
            </a:r>
          </a:p>
          <a:p>
            <a:r>
              <a:rPr lang="en-GB" dirty="0" err="1"/>
              <a:t>v_n_phi</a:t>
            </a:r>
            <a:r>
              <a:rPr lang="en-GB" dirty="0"/>
              <a:t>,  [0.212, 0.375],  0.308</a:t>
            </a:r>
          </a:p>
          <a:p>
            <a:endParaRPr lang="en-GB" dirty="0"/>
          </a:p>
          <a:p>
            <a:r>
              <a:rPr lang="en-GB" dirty="0" err="1"/>
              <a:t>k_phi_beta</a:t>
            </a:r>
            <a:r>
              <a:rPr lang="en-GB" dirty="0"/>
              <a:t>,  [0.339, 0.741],  0.665</a:t>
            </a:r>
          </a:p>
          <a:p>
            <a:r>
              <a:rPr lang="en-GB" dirty="0" err="1"/>
              <a:t>mu_phi</a:t>
            </a:r>
            <a:r>
              <a:rPr lang="en-GB" dirty="0"/>
              <a:t>,  [0.205, 0.537],  0.475</a:t>
            </a:r>
          </a:p>
          <a:p>
            <a:endParaRPr lang="en-GB" dirty="0"/>
          </a:p>
          <a:p>
            <a:r>
              <a:rPr lang="en-GB" dirty="0" err="1"/>
              <a:t>s_beta_n</a:t>
            </a:r>
            <a:r>
              <a:rPr lang="en-GB" dirty="0"/>
              <a:t>,  [22.540, 47.342],  35.299</a:t>
            </a:r>
          </a:p>
          <a:p>
            <a:r>
              <a:rPr lang="en-GB" dirty="0" err="1"/>
              <a:t>mu_beta</a:t>
            </a:r>
            <a:r>
              <a:rPr lang="en-GB" dirty="0"/>
              <a:t>,  [27.501, 55.941],  41.467</a:t>
            </a:r>
          </a:p>
          <a:p>
            <a:endParaRPr lang="en-GB" dirty="0"/>
          </a:p>
          <a:p>
            <a:r>
              <a:rPr lang="en-GB" dirty="0" err="1"/>
              <a:t>mu_alpha</a:t>
            </a:r>
            <a:r>
              <a:rPr lang="en-GB" dirty="0"/>
              <a:t>,  [35.924, 60.845],  47.793</a:t>
            </a:r>
          </a:p>
          <a:p>
            <a:r>
              <a:rPr lang="en-GB" dirty="0" err="1"/>
              <a:t>s_alpha_phi</a:t>
            </a:r>
            <a:r>
              <a:rPr lang="en-GB" dirty="0"/>
              <a:t>,  [18.620, 40.774],  30.565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00E47A-783C-2D48-948F-69FFE796A165}"/>
              </a:ext>
            </a:extLst>
          </p:cNvPr>
          <p:cNvSpPr txBox="1"/>
          <p:nvPr/>
        </p:nvSpPr>
        <p:spPr>
          <a:xfrm>
            <a:off x="1447779" y="6008452"/>
            <a:ext cx="2808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model 3, uniform </a:t>
            </a:r>
            <a:r>
              <a:rPr lang="en-GB" b="1" dirty="0"/>
              <a:t>[1e-6, 75]</a:t>
            </a:r>
          </a:p>
          <a:p>
            <a:r>
              <a:rPr lang="en-GB" b="1" dirty="0" err="1"/>
              <a:t>eps_t</a:t>
            </a:r>
            <a:r>
              <a:rPr lang="en-GB" b="1" dirty="0"/>
              <a:t>: 37.06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760E4A-0804-6141-947E-631B255FFA25}"/>
              </a:ext>
            </a:extLst>
          </p:cNvPr>
          <p:cNvSpPr txBox="1">
            <a:spLocks/>
          </p:cNvSpPr>
          <p:nvPr/>
        </p:nvSpPr>
        <p:spPr>
          <a:xfrm>
            <a:off x="6731000" y="1766359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lambda_n</a:t>
            </a:r>
            <a:r>
              <a:rPr lang="en-GB" dirty="0"/>
              <a:t>,  [9.199, 19.262],  14.156</a:t>
            </a:r>
          </a:p>
          <a:p>
            <a:r>
              <a:rPr lang="en-GB" dirty="0"/>
              <a:t>a,  [4.340, 14.401],  9.670</a:t>
            </a:r>
          </a:p>
          <a:p>
            <a:r>
              <a:rPr lang="en-GB" dirty="0" err="1"/>
              <a:t>k_n_beta</a:t>
            </a:r>
            <a:r>
              <a:rPr lang="en-GB" dirty="0"/>
              <a:t>,  [15.084, 21.646],  18.001</a:t>
            </a:r>
          </a:p>
          <a:p>
            <a:r>
              <a:rPr lang="en-GB" dirty="0" err="1"/>
              <a:t>mu_n</a:t>
            </a:r>
            <a:r>
              <a:rPr lang="en-GB" dirty="0"/>
              <a:t>,  [9.760, 16.786],  13.196</a:t>
            </a:r>
          </a:p>
          <a:p>
            <a:r>
              <a:rPr lang="en-GB" dirty="0" err="1"/>
              <a:t>v_n_phi</a:t>
            </a:r>
            <a:r>
              <a:rPr lang="en-GB" dirty="0"/>
              <a:t>,  [0.404, 0.958],  0.742</a:t>
            </a:r>
          </a:p>
          <a:p>
            <a:endParaRPr lang="en-GB" dirty="0"/>
          </a:p>
          <a:p>
            <a:r>
              <a:rPr lang="en-GB" dirty="0" err="1"/>
              <a:t>k_phi_beta</a:t>
            </a:r>
            <a:r>
              <a:rPr lang="en-GB" dirty="0"/>
              <a:t>,  [0.191, 0.280],  0.239</a:t>
            </a:r>
          </a:p>
          <a:p>
            <a:r>
              <a:rPr lang="en-GB" dirty="0" err="1"/>
              <a:t>mu_phi</a:t>
            </a:r>
            <a:r>
              <a:rPr lang="en-GB" dirty="0"/>
              <a:t>,  [0.120, 0.188],  0.154</a:t>
            </a:r>
          </a:p>
          <a:p>
            <a:endParaRPr lang="en-GB" dirty="0"/>
          </a:p>
          <a:p>
            <a:r>
              <a:rPr lang="en-GB" dirty="0" err="1"/>
              <a:t>s_beta_n</a:t>
            </a:r>
            <a:r>
              <a:rPr lang="en-GB" dirty="0"/>
              <a:t>,  [3.196, 8.782],  6.752</a:t>
            </a:r>
          </a:p>
          <a:p>
            <a:r>
              <a:rPr lang="en-GB" dirty="0" err="1"/>
              <a:t>mu_beta</a:t>
            </a:r>
            <a:r>
              <a:rPr lang="en-GB" dirty="0"/>
              <a:t>,  [2.826, 8.501],  6.378</a:t>
            </a:r>
          </a:p>
          <a:p>
            <a:endParaRPr lang="en-GB" dirty="0"/>
          </a:p>
          <a:p>
            <a:r>
              <a:rPr lang="en-GB" dirty="0" err="1"/>
              <a:t>mu_alpha</a:t>
            </a:r>
            <a:r>
              <a:rPr lang="en-GB" dirty="0"/>
              <a:t>,  [13.503, 21.345],  16.997</a:t>
            </a:r>
          </a:p>
          <a:p>
            <a:r>
              <a:rPr lang="en-GB" dirty="0" err="1"/>
              <a:t>s_alpha_phi</a:t>
            </a:r>
            <a:r>
              <a:rPr lang="en-GB" dirty="0"/>
              <a:t>,  [8.269, 15.246],  11.859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0013F-97E5-AB4F-BC60-54254A4C7E18}"/>
              </a:ext>
            </a:extLst>
          </p:cNvPr>
          <p:cNvSpPr txBox="1"/>
          <p:nvPr/>
        </p:nvSpPr>
        <p:spPr>
          <a:xfrm>
            <a:off x="7480903" y="6037575"/>
            <a:ext cx="2808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model 3, uniform </a:t>
            </a:r>
            <a:r>
              <a:rPr lang="en-GB" b="1" dirty="0"/>
              <a:t>[1e-6, 25]</a:t>
            </a:r>
          </a:p>
          <a:p>
            <a:r>
              <a:rPr lang="en-GB" b="1" dirty="0" err="1"/>
              <a:t>eps_t</a:t>
            </a:r>
            <a:r>
              <a:rPr lang="en-GB" b="1" dirty="0"/>
              <a:t>: 26.99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E190C5-650A-A04E-B535-D88817588F4A}"/>
              </a:ext>
            </a:extLst>
          </p:cNvPr>
          <p:cNvSpPr txBox="1"/>
          <p:nvPr/>
        </p:nvSpPr>
        <p:spPr>
          <a:xfrm>
            <a:off x="609600" y="2345267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dN</a:t>
            </a:r>
            <a:r>
              <a:rPr lang="en-GB" dirty="0"/>
              <a:t>/dt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3F30E9-414E-464A-AAAD-3F1E91CA8BF6}"/>
              </a:ext>
            </a:extLst>
          </p:cNvPr>
          <p:cNvSpPr txBox="1"/>
          <p:nvPr/>
        </p:nvSpPr>
        <p:spPr>
          <a:xfrm>
            <a:off x="607997" y="352213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dɸ</a:t>
            </a:r>
            <a:r>
              <a:rPr lang="en-GB" dirty="0"/>
              <a:t>/dt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1C1535-3F24-5147-A14E-4704D0891EA8}"/>
              </a:ext>
            </a:extLst>
          </p:cNvPr>
          <p:cNvSpPr txBox="1"/>
          <p:nvPr/>
        </p:nvSpPr>
        <p:spPr>
          <a:xfrm>
            <a:off x="607997" y="4346599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dβ/dt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979C17-8B17-8949-8607-1F50BADED29D}"/>
              </a:ext>
            </a:extLst>
          </p:cNvPr>
          <p:cNvSpPr txBox="1"/>
          <p:nvPr/>
        </p:nvSpPr>
        <p:spPr>
          <a:xfrm>
            <a:off x="607997" y="5249334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l-GR" dirty="0"/>
              <a:t>α/</a:t>
            </a:r>
            <a:r>
              <a:rPr lang="en-GB" dirty="0"/>
              <a:t>dt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441144-C565-5E4A-A752-54F42775937B}"/>
              </a:ext>
            </a:extLst>
          </p:cNvPr>
          <p:cNvSpPr txBox="1"/>
          <p:nvPr/>
        </p:nvSpPr>
        <p:spPr>
          <a:xfrm>
            <a:off x="1996874" y="1368464"/>
            <a:ext cx="275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name, inter-quartile, mean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5E726E-2EE6-D044-9FC0-850122C18309}"/>
              </a:ext>
            </a:extLst>
          </p:cNvPr>
          <p:cNvSpPr txBox="1"/>
          <p:nvPr/>
        </p:nvSpPr>
        <p:spPr>
          <a:xfrm>
            <a:off x="7076874" y="1368464"/>
            <a:ext cx="275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name, inter-quartile, mean</a:t>
            </a:r>
          </a:p>
        </p:txBody>
      </p:sp>
    </p:spTree>
    <p:extLst>
      <p:ext uri="{BB962C8B-B14F-4D97-AF65-F5344CB8AC3E}">
        <p14:creationId xmlns:p14="http://schemas.microsoft.com/office/powerpoint/2010/main" val="1419813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7B04E-3B42-9A46-8091-0739D7D4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Log uniform prior [1e-6, 75], [1e-6, 25] and [1e-6, 50]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1E99D-3A59-DA4E-9865-524D488E8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2000 particles per generation</a:t>
            </a:r>
          </a:p>
          <a:p>
            <a:r>
              <a:rPr lang="en-GB" dirty="0"/>
              <a:t>30 generations</a:t>
            </a:r>
          </a:p>
          <a:p>
            <a:r>
              <a:rPr lang="en-GB" dirty="0"/>
              <a:t>6 hrs wall time</a:t>
            </a:r>
          </a:p>
          <a:p>
            <a:endParaRPr lang="en-GB" dirty="0"/>
          </a:p>
          <a:p>
            <a:r>
              <a:rPr lang="en-GB" dirty="0"/>
              <a:t>Multivariant normal kernel</a:t>
            </a:r>
          </a:p>
        </p:txBody>
      </p:sp>
    </p:spTree>
    <p:extLst>
      <p:ext uri="{BB962C8B-B14F-4D97-AF65-F5344CB8AC3E}">
        <p14:creationId xmlns:p14="http://schemas.microsoft.com/office/powerpoint/2010/main" val="2598238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300253" y="5558670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1, log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24.23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03641-6776-0A4D-AE12-04F9227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710" y="0"/>
            <a:ext cx="3705780" cy="555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352E-366F-2B4C-ADBC-BC8E66E34B8E}"/>
              </a:ext>
            </a:extLst>
          </p:cNvPr>
          <p:cNvSpPr txBox="1"/>
          <p:nvPr/>
        </p:nvSpPr>
        <p:spPr>
          <a:xfrm>
            <a:off x="4162963" y="5557483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2, log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33.53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45870-F026-2D43-8021-63353281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5420" y="0"/>
            <a:ext cx="3705780" cy="5558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BEE01-16CB-3245-BAEE-E8AEF6215C58}"/>
              </a:ext>
            </a:extLst>
          </p:cNvPr>
          <p:cNvSpPr txBox="1"/>
          <p:nvPr/>
        </p:nvSpPr>
        <p:spPr>
          <a:xfrm>
            <a:off x="8025673" y="5557483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3, log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19.59</a:t>
            </a:r>
          </a:p>
        </p:txBody>
      </p:sp>
    </p:spTree>
    <p:extLst>
      <p:ext uri="{BB962C8B-B14F-4D97-AF65-F5344CB8AC3E}">
        <p14:creationId xmlns:p14="http://schemas.microsoft.com/office/powerpoint/2010/main" val="1779965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300253" y="5558670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1, log uniform </a:t>
            </a:r>
            <a:r>
              <a:rPr lang="en-GB" dirty="0"/>
              <a:t>[1e-6, 25]</a:t>
            </a:r>
          </a:p>
          <a:p>
            <a:r>
              <a:rPr lang="en-GB" dirty="0" err="1"/>
              <a:t>eps_t</a:t>
            </a:r>
            <a:r>
              <a:rPr lang="en-GB" dirty="0"/>
              <a:t>: </a:t>
            </a:r>
            <a:r>
              <a:rPr lang="en-US" altLang="zh-CN" dirty="0"/>
              <a:t>22.65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03641-6776-0A4D-AE12-04F9227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62710" y="0"/>
            <a:ext cx="3705780" cy="555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352E-366F-2B4C-ADBC-BC8E66E34B8E}"/>
              </a:ext>
            </a:extLst>
          </p:cNvPr>
          <p:cNvSpPr txBox="1"/>
          <p:nvPr/>
        </p:nvSpPr>
        <p:spPr>
          <a:xfrm>
            <a:off x="4102049" y="5558669"/>
            <a:ext cx="3227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2, log uniform </a:t>
            </a:r>
            <a:r>
              <a:rPr lang="en-GB" dirty="0"/>
              <a:t>[1e-6, 25]</a:t>
            </a:r>
          </a:p>
          <a:p>
            <a:r>
              <a:rPr lang="en-GB" altLang="zh-CN" dirty="0" err="1"/>
              <a:t>eps_t</a:t>
            </a:r>
            <a:r>
              <a:rPr lang="en-GB" altLang="zh-CN" dirty="0"/>
              <a:t>:</a:t>
            </a:r>
            <a:r>
              <a:rPr lang="en-US" altLang="zh-CN" dirty="0"/>
              <a:t> 26.49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45870-F026-2D43-8021-63353281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31766" y="9519"/>
            <a:ext cx="3693088" cy="55396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BEE01-16CB-3245-BAEE-E8AEF6215C58}"/>
              </a:ext>
            </a:extLst>
          </p:cNvPr>
          <p:cNvSpPr txBox="1"/>
          <p:nvPr/>
        </p:nvSpPr>
        <p:spPr>
          <a:xfrm>
            <a:off x="8025673" y="5558669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3, log uniform </a:t>
            </a:r>
            <a:r>
              <a:rPr lang="en-GB" dirty="0"/>
              <a:t>[1e-6, 25]</a:t>
            </a:r>
          </a:p>
          <a:p>
            <a:r>
              <a:rPr lang="en-GB" dirty="0" err="1"/>
              <a:t>eps_t</a:t>
            </a:r>
            <a:r>
              <a:rPr lang="en-GB" dirty="0"/>
              <a:t>: 19.73 </a:t>
            </a:r>
          </a:p>
        </p:txBody>
      </p:sp>
    </p:spTree>
    <p:extLst>
      <p:ext uri="{BB962C8B-B14F-4D97-AF65-F5344CB8AC3E}">
        <p14:creationId xmlns:p14="http://schemas.microsoft.com/office/powerpoint/2010/main" val="2771354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</TotalTime>
  <Words>1186</Words>
  <Application>Microsoft Macintosh PowerPoint</Application>
  <PresentationFormat>Widescreen</PresentationFormat>
  <Paragraphs>150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Models</vt:lpstr>
      <vt:lpstr>1. Uniform prior [1e-6, 75] and [1e-6, 25]</vt:lpstr>
      <vt:lpstr>PowerPoint Presentation</vt:lpstr>
      <vt:lpstr>PowerPoint Presentation</vt:lpstr>
      <vt:lpstr>Model selection: model 3</vt:lpstr>
      <vt:lpstr>Parameters’ estimation of the selected model</vt:lpstr>
      <vt:lpstr>2. Log uniform prior [1e-6, 75], [1e-6, 25] and [1e-6, 50]</vt:lpstr>
      <vt:lpstr>PowerPoint Presentation</vt:lpstr>
      <vt:lpstr>PowerPoint Presentation</vt:lpstr>
      <vt:lpstr>PowerPoint Presentation</vt:lpstr>
      <vt:lpstr>Model selection</vt:lpstr>
      <vt:lpstr>Parameters’ estimation of the selected model</vt:lpstr>
      <vt:lpstr>Findings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 Chaolin</dc:creator>
  <cp:lastModifiedBy>Han Chaolin</cp:lastModifiedBy>
  <cp:revision>1</cp:revision>
  <dcterms:created xsi:type="dcterms:W3CDTF">2020-06-20T11:15:49Z</dcterms:created>
  <dcterms:modified xsi:type="dcterms:W3CDTF">2020-06-28T21:38:00Z</dcterms:modified>
</cp:coreProperties>
</file>